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4"/>
  </p:normalViewPr>
  <p:slideViewPr>
    <p:cSldViewPr snapToGrid="0">
      <p:cViewPr varScale="1">
        <p:scale>
          <a:sx n="90" d="100"/>
          <a:sy n="90" d="100"/>
        </p:scale>
        <p:origin x="232" y="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yla Canfield" userId="53d264e7570ada96" providerId="LiveId" clId="{D5D97F91-E791-3049-97D9-632FE629A3C3}"/>
    <pc:docChg chg="undo custSel addSld modSld sldOrd">
      <pc:chgData name="Kayla Canfield" userId="53d264e7570ada96" providerId="LiveId" clId="{D5D97F91-E791-3049-97D9-632FE629A3C3}" dt="2023-12-04T00:41:08.481" v="303" actId="20577"/>
      <pc:docMkLst>
        <pc:docMk/>
      </pc:docMkLst>
      <pc:sldChg chg="addSp delSp modSp new mod setBg">
        <pc:chgData name="Kayla Canfield" userId="53d264e7570ada96" providerId="LiveId" clId="{D5D97F91-E791-3049-97D9-632FE629A3C3}" dt="2023-12-04T00:09:25.125" v="25" actId="26606"/>
        <pc:sldMkLst>
          <pc:docMk/>
          <pc:sldMk cId="4033492946" sldId="264"/>
        </pc:sldMkLst>
        <pc:spChg chg="mod">
          <ac:chgData name="Kayla Canfield" userId="53d264e7570ada96" providerId="LiveId" clId="{D5D97F91-E791-3049-97D9-632FE629A3C3}" dt="2023-12-04T00:09:25.125" v="25" actId="26606"/>
          <ac:spMkLst>
            <pc:docMk/>
            <pc:sldMk cId="4033492946" sldId="264"/>
            <ac:spMk id="2" creationId="{F55FC07D-123B-6BF6-1A2A-678FEDCC394C}"/>
          </ac:spMkLst>
        </pc:spChg>
        <pc:spChg chg="mod">
          <ac:chgData name="Kayla Canfield" userId="53d264e7570ada96" providerId="LiveId" clId="{D5D97F91-E791-3049-97D9-632FE629A3C3}" dt="2023-12-04T00:09:25.125" v="25" actId="26606"/>
          <ac:spMkLst>
            <pc:docMk/>
            <pc:sldMk cId="4033492946" sldId="264"/>
            <ac:spMk id="3" creationId="{8AA2DBA3-4C8D-1C63-F3C2-79AE02B46C3B}"/>
          </ac:spMkLst>
        </pc:spChg>
        <pc:spChg chg="add">
          <ac:chgData name="Kayla Canfield" userId="53d264e7570ada96" providerId="LiveId" clId="{D5D97F91-E791-3049-97D9-632FE629A3C3}" dt="2023-12-04T00:09:25.125" v="25" actId="26606"/>
          <ac:spMkLst>
            <pc:docMk/>
            <pc:sldMk cId="4033492946" sldId="264"/>
            <ac:spMk id="9" creationId="{4D88A92C-0BD1-4D13-9480-9CA5056B1076}"/>
          </ac:spMkLst>
        </pc:spChg>
        <pc:spChg chg="add del">
          <ac:chgData name="Kayla Canfield" userId="53d264e7570ada96" providerId="LiveId" clId="{D5D97F91-E791-3049-97D9-632FE629A3C3}" dt="2023-12-04T00:09:25.107" v="24" actId="26606"/>
          <ac:spMkLst>
            <pc:docMk/>
            <pc:sldMk cId="4033492946" sldId="264"/>
            <ac:spMk id="10" creationId="{3DC553A7-713D-4133-B393-5017EA4F2251}"/>
          </ac:spMkLst>
        </pc:spChg>
        <pc:spChg chg="add">
          <ac:chgData name="Kayla Canfield" userId="53d264e7570ada96" providerId="LiveId" clId="{D5D97F91-E791-3049-97D9-632FE629A3C3}" dt="2023-12-04T00:09:25.125" v="25" actId="26606"/>
          <ac:spMkLst>
            <pc:docMk/>
            <pc:sldMk cId="4033492946" sldId="264"/>
            <ac:spMk id="11" creationId="{F850E0BE-0A13-43E4-9007-A06960852F21}"/>
          </ac:spMkLst>
        </pc:spChg>
        <pc:spChg chg="add del">
          <ac:chgData name="Kayla Canfield" userId="53d264e7570ada96" providerId="LiveId" clId="{D5D97F91-E791-3049-97D9-632FE629A3C3}" dt="2023-12-04T00:09:25.107" v="24" actId="26606"/>
          <ac:spMkLst>
            <pc:docMk/>
            <pc:sldMk cId="4033492946" sldId="264"/>
            <ac:spMk id="12" creationId="{8A7C3535-4FB5-4E5B-BDFE-FA61877AF1A9}"/>
          </ac:spMkLst>
        </pc:spChg>
        <pc:picChg chg="add">
          <ac:chgData name="Kayla Canfield" userId="53d264e7570ada96" providerId="LiveId" clId="{D5D97F91-E791-3049-97D9-632FE629A3C3}" dt="2023-12-04T00:09:25.125" v="25" actId="26606"/>
          <ac:picMkLst>
            <pc:docMk/>
            <pc:sldMk cId="4033492946" sldId="264"/>
            <ac:picMk id="5" creationId="{523EC708-68E2-E206-FA91-8402D2BF2D67}"/>
          </ac:picMkLst>
        </pc:picChg>
        <pc:picChg chg="add del">
          <ac:chgData name="Kayla Canfield" userId="53d264e7570ada96" providerId="LiveId" clId="{D5D97F91-E791-3049-97D9-632FE629A3C3}" dt="2023-12-04T00:09:25.107" v="24" actId="26606"/>
          <ac:picMkLst>
            <pc:docMk/>
            <pc:sldMk cId="4033492946" sldId="264"/>
            <ac:picMk id="7" creationId="{FB2EF7C3-688D-1C39-1CB2-9199F105AA8B}"/>
          </ac:picMkLst>
        </pc:picChg>
      </pc:sldChg>
      <pc:sldChg chg="addSp modSp new mod setBg">
        <pc:chgData name="Kayla Canfield" userId="53d264e7570ada96" providerId="LiveId" clId="{D5D97F91-E791-3049-97D9-632FE629A3C3}" dt="2023-12-04T00:11:47.125" v="49" actId="26606"/>
        <pc:sldMkLst>
          <pc:docMk/>
          <pc:sldMk cId="466361720" sldId="265"/>
        </pc:sldMkLst>
        <pc:spChg chg="mod">
          <ac:chgData name="Kayla Canfield" userId="53d264e7570ada96" providerId="LiveId" clId="{D5D97F91-E791-3049-97D9-632FE629A3C3}" dt="2023-12-04T00:11:47.125" v="49" actId="26606"/>
          <ac:spMkLst>
            <pc:docMk/>
            <pc:sldMk cId="466361720" sldId="265"/>
            <ac:spMk id="2" creationId="{60AC24DA-EE33-3D48-3C21-78E9A5F5EAF7}"/>
          </ac:spMkLst>
        </pc:spChg>
        <pc:spChg chg="mod">
          <ac:chgData name="Kayla Canfield" userId="53d264e7570ada96" providerId="LiveId" clId="{D5D97F91-E791-3049-97D9-632FE629A3C3}" dt="2023-12-04T00:11:47.125" v="49" actId="26606"/>
          <ac:spMkLst>
            <pc:docMk/>
            <pc:sldMk cId="466361720" sldId="265"/>
            <ac:spMk id="3" creationId="{723B4256-0757-22FE-28B2-D14E85CFE645}"/>
          </ac:spMkLst>
        </pc:spChg>
        <pc:spChg chg="add">
          <ac:chgData name="Kayla Canfield" userId="53d264e7570ada96" providerId="LiveId" clId="{D5D97F91-E791-3049-97D9-632FE629A3C3}" dt="2023-12-04T00:11:47.125" v="49" actId="26606"/>
          <ac:spMkLst>
            <pc:docMk/>
            <pc:sldMk cId="466361720" sldId="265"/>
            <ac:spMk id="10" creationId="{3DC553A7-713D-4133-B393-5017EA4F2251}"/>
          </ac:spMkLst>
        </pc:spChg>
        <pc:spChg chg="add">
          <ac:chgData name="Kayla Canfield" userId="53d264e7570ada96" providerId="LiveId" clId="{D5D97F91-E791-3049-97D9-632FE629A3C3}" dt="2023-12-04T00:11:47.125" v="49" actId="26606"/>
          <ac:spMkLst>
            <pc:docMk/>
            <pc:sldMk cId="466361720" sldId="265"/>
            <ac:spMk id="12" creationId="{8A7C3535-4FB5-4E5B-BDFE-FA61877AF1A9}"/>
          </ac:spMkLst>
        </pc:spChg>
        <pc:picChg chg="add">
          <ac:chgData name="Kayla Canfield" userId="53d264e7570ada96" providerId="LiveId" clId="{D5D97F91-E791-3049-97D9-632FE629A3C3}" dt="2023-12-04T00:11:47.125" v="49" actId="26606"/>
          <ac:picMkLst>
            <pc:docMk/>
            <pc:sldMk cId="466361720" sldId="265"/>
            <ac:picMk id="7" creationId="{32103AEE-A7DF-C9CA-3CD5-94F21F5B4C63}"/>
          </ac:picMkLst>
        </pc:picChg>
      </pc:sldChg>
      <pc:sldChg chg="addSp modSp new mod setBg">
        <pc:chgData name="Kayla Canfield" userId="53d264e7570ada96" providerId="LiveId" clId="{D5D97F91-E791-3049-97D9-632FE629A3C3}" dt="2023-12-04T00:38:02.853" v="264" actId="20577"/>
        <pc:sldMkLst>
          <pc:docMk/>
          <pc:sldMk cId="1349366069" sldId="266"/>
        </pc:sldMkLst>
        <pc:spChg chg="mod">
          <ac:chgData name="Kayla Canfield" userId="53d264e7570ada96" providerId="LiveId" clId="{D5D97F91-E791-3049-97D9-632FE629A3C3}" dt="2023-12-04T00:14:28.106" v="58" actId="26606"/>
          <ac:spMkLst>
            <pc:docMk/>
            <pc:sldMk cId="1349366069" sldId="266"/>
            <ac:spMk id="2" creationId="{2299CD13-9F02-CC33-505D-C985078E4C01}"/>
          </ac:spMkLst>
        </pc:spChg>
        <pc:spChg chg="mod">
          <ac:chgData name="Kayla Canfield" userId="53d264e7570ada96" providerId="LiveId" clId="{D5D97F91-E791-3049-97D9-632FE629A3C3}" dt="2023-12-04T00:38:02.853" v="264" actId="20577"/>
          <ac:spMkLst>
            <pc:docMk/>
            <pc:sldMk cId="1349366069" sldId="266"/>
            <ac:spMk id="3" creationId="{1E82E46E-98D8-696A-E3D7-3D11D1997ECB}"/>
          </ac:spMkLst>
        </pc:spChg>
        <pc:spChg chg="add">
          <ac:chgData name="Kayla Canfield" userId="53d264e7570ada96" providerId="LiveId" clId="{D5D97F91-E791-3049-97D9-632FE629A3C3}" dt="2023-12-04T00:14:28.106" v="58" actId="26606"/>
          <ac:spMkLst>
            <pc:docMk/>
            <pc:sldMk cId="1349366069" sldId="266"/>
            <ac:spMk id="10" creationId="{3DC553A7-713D-4133-B393-5017EA4F2251}"/>
          </ac:spMkLst>
        </pc:spChg>
        <pc:spChg chg="add">
          <ac:chgData name="Kayla Canfield" userId="53d264e7570ada96" providerId="LiveId" clId="{D5D97F91-E791-3049-97D9-632FE629A3C3}" dt="2023-12-04T00:14:28.106" v="58" actId="26606"/>
          <ac:spMkLst>
            <pc:docMk/>
            <pc:sldMk cId="1349366069" sldId="266"/>
            <ac:spMk id="12" creationId="{8A7C3535-4FB5-4E5B-BDFE-FA61877AF1A9}"/>
          </ac:spMkLst>
        </pc:spChg>
        <pc:picChg chg="add">
          <ac:chgData name="Kayla Canfield" userId="53d264e7570ada96" providerId="LiveId" clId="{D5D97F91-E791-3049-97D9-632FE629A3C3}" dt="2023-12-04T00:14:28.106" v="58" actId="26606"/>
          <ac:picMkLst>
            <pc:docMk/>
            <pc:sldMk cId="1349366069" sldId="266"/>
            <ac:picMk id="7" creationId="{ADE5D9BE-0B58-13C7-6F31-4EFC3450C8BB}"/>
          </ac:picMkLst>
        </pc:picChg>
      </pc:sldChg>
      <pc:sldChg chg="addSp delSp modSp new mod setBg">
        <pc:chgData name="Kayla Canfield" userId="53d264e7570ada96" providerId="LiveId" clId="{D5D97F91-E791-3049-97D9-632FE629A3C3}" dt="2023-12-04T00:26:31.646" v="108" actId="26606"/>
        <pc:sldMkLst>
          <pc:docMk/>
          <pc:sldMk cId="4253676477" sldId="267"/>
        </pc:sldMkLst>
        <pc:spChg chg="mod">
          <ac:chgData name="Kayla Canfield" userId="53d264e7570ada96" providerId="LiveId" clId="{D5D97F91-E791-3049-97D9-632FE629A3C3}" dt="2023-12-04T00:26:31.646" v="108" actId="26606"/>
          <ac:spMkLst>
            <pc:docMk/>
            <pc:sldMk cId="4253676477" sldId="267"/>
            <ac:spMk id="2" creationId="{5DDDD27B-AF8B-4630-CFE7-AE67A9CBE57B}"/>
          </ac:spMkLst>
        </pc:spChg>
        <pc:spChg chg="add del mod">
          <ac:chgData name="Kayla Canfield" userId="53d264e7570ada96" providerId="LiveId" clId="{D5D97F91-E791-3049-97D9-632FE629A3C3}" dt="2023-12-04T00:26:31.646" v="108" actId="26606"/>
          <ac:spMkLst>
            <pc:docMk/>
            <pc:sldMk cId="4253676477" sldId="267"/>
            <ac:spMk id="3" creationId="{A3DEDC62-F564-2DA0-670F-AB7EAB0806B4}"/>
          </ac:spMkLst>
        </pc:spChg>
        <pc:spChg chg="add del">
          <ac:chgData name="Kayla Canfield" userId="53d264e7570ada96" providerId="LiveId" clId="{D5D97F91-E791-3049-97D9-632FE629A3C3}" dt="2023-12-04T00:26:31.629" v="107" actId="26606"/>
          <ac:spMkLst>
            <pc:docMk/>
            <pc:sldMk cId="4253676477" sldId="267"/>
            <ac:spMk id="8" creationId="{D309FA25-1772-4961-90BE-D39F20067CD1}"/>
          </ac:spMkLst>
        </pc:spChg>
        <pc:spChg chg="add del">
          <ac:chgData name="Kayla Canfield" userId="53d264e7570ada96" providerId="LiveId" clId="{D5D97F91-E791-3049-97D9-632FE629A3C3}" dt="2023-12-04T00:26:31.629" v="107" actId="26606"/>
          <ac:spMkLst>
            <pc:docMk/>
            <pc:sldMk cId="4253676477" sldId="267"/>
            <ac:spMk id="9" creationId="{8A7C3535-4FB5-4E5B-BDFE-FA61877AF1A9}"/>
          </ac:spMkLst>
        </pc:spChg>
        <pc:spChg chg="add del">
          <ac:chgData name="Kayla Canfield" userId="53d264e7570ada96" providerId="LiveId" clId="{D5D97F91-E791-3049-97D9-632FE629A3C3}" dt="2023-12-04T00:26:14.395" v="101" actId="26606"/>
          <ac:spMkLst>
            <pc:docMk/>
            <pc:sldMk cId="4253676477" sldId="267"/>
            <ac:spMk id="10" creationId="{3DC553A7-713D-4133-B393-5017EA4F2251}"/>
          </ac:spMkLst>
        </pc:spChg>
        <pc:spChg chg="add del">
          <ac:chgData name="Kayla Canfield" userId="53d264e7570ada96" providerId="LiveId" clId="{D5D97F91-E791-3049-97D9-632FE629A3C3}" dt="2023-12-04T00:26:31.629" v="107" actId="26606"/>
          <ac:spMkLst>
            <pc:docMk/>
            <pc:sldMk cId="4253676477" sldId="267"/>
            <ac:spMk id="11" creationId="{A3DEDC62-F564-2DA0-670F-AB7EAB0806B4}"/>
          </ac:spMkLst>
        </pc:spChg>
        <pc:spChg chg="add del">
          <ac:chgData name="Kayla Canfield" userId="53d264e7570ada96" providerId="LiveId" clId="{D5D97F91-E791-3049-97D9-632FE629A3C3}" dt="2023-12-04T00:26:14.395" v="101" actId="26606"/>
          <ac:spMkLst>
            <pc:docMk/>
            <pc:sldMk cId="4253676477" sldId="267"/>
            <ac:spMk id="12" creationId="{8A7C3535-4FB5-4E5B-BDFE-FA61877AF1A9}"/>
          </ac:spMkLst>
        </pc:spChg>
        <pc:spChg chg="add del">
          <ac:chgData name="Kayla Canfield" userId="53d264e7570ada96" providerId="LiveId" clId="{D5D97F91-E791-3049-97D9-632FE629A3C3}" dt="2023-12-04T00:26:22.829" v="103" actId="26606"/>
          <ac:spMkLst>
            <pc:docMk/>
            <pc:sldMk cId="4253676477" sldId="267"/>
            <ac:spMk id="14" creationId="{D309FA25-1772-4961-90BE-D39F20067CD1}"/>
          </ac:spMkLst>
        </pc:spChg>
        <pc:spChg chg="add del">
          <ac:chgData name="Kayla Canfield" userId="53d264e7570ada96" providerId="LiveId" clId="{D5D97F91-E791-3049-97D9-632FE629A3C3}" dt="2023-12-04T00:26:22.829" v="103" actId="26606"/>
          <ac:spMkLst>
            <pc:docMk/>
            <pc:sldMk cId="4253676477" sldId="267"/>
            <ac:spMk id="15" creationId="{8A7C3535-4FB5-4E5B-BDFE-FA61877AF1A9}"/>
          </ac:spMkLst>
        </pc:spChg>
        <pc:spChg chg="add">
          <ac:chgData name="Kayla Canfield" userId="53d264e7570ada96" providerId="LiveId" clId="{D5D97F91-E791-3049-97D9-632FE629A3C3}" dt="2023-12-04T00:26:31.646" v="108" actId="26606"/>
          <ac:spMkLst>
            <pc:docMk/>
            <pc:sldMk cId="4253676477" sldId="267"/>
            <ac:spMk id="17" creationId="{3DC553A7-713D-4133-B393-5017EA4F2251}"/>
          </ac:spMkLst>
        </pc:spChg>
        <pc:spChg chg="add">
          <ac:chgData name="Kayla Canfield" userId="53d264e7570ada96" providerId="LiveId" clId="{D5D97F91-E791-3049-97D9-632FE629A3C3}" dt="2023-12-04T00:26:31.646" v="108" actId="26606"/>
          <ac:spMkLst>
            <pc:docMk/>
            <pc:sldMk cId="4253676477" sldId="267"/>
            <ac:spMk id="18" creationId="{8A7C3535-4FB5-4E5B-BDFE-FA61877AF1A9}"/>
          </ac:spMkLst>
        </pc:spChg>
        <pc:spChg chg="add">
          <ac:chgData name="Kayla Canfield" userId="53d264e7570ada96" providerId="LiveId" clId="{D5D97F91-E791-3049-97D9-632FE629A3C3}" dt="2023-12-04T00:26:31.646" v="108" actId="26606"/>
          <ac:spMkLst>
            <pc:docMk/>
            <pc:sldMk cId="4253676477" sldId="267"/>
            <ac:spMk id="20" creationId="{A3DEDC62-F564-2DA0-670F-AB7EAB0806B4}"/>
          </ac:spMkLst>
        </pc:spChg>
        <pc:graphicFrameChg chg="add del">
          <ac:chgData name="Kayla Canfield" userId="53d264e7570ada96" providerId="LiveId" clId="{D5D97F91-E791-3049-97D9-632FE629A3C3}" dt="2023-12-04T00:26:25.712" v="105" actId="26606"/>
          <ac:graphicFrameMkLst>
            <pc:docMk/>
            <pc:sldMk cId="4253676477" sldId="267"/>
            <ac:graphicFrameMk id="5" creationId="{F674BE21-37F7-23B5-2636-8F8C8FA20CFC}"/>
          </ac:graphicFrameMkLst>
        </pc:graphicFrameChg>
        <pc:picChg chg="add del">
          <ac:chgData name="Kayla Canfield" userId="53d264e7570ada96" providerId="LiveId" clId="{D5D97F91-E791-3049-97D9-632FE629A3C3}" dt="2023-12-04T00:26:14.395" v="101" actId="26606"/>
          <ac:picMkLst>
            <pc:docMk/>
            <pc:sldMk cId="4253676477" sldId="267"/>
            <ac:picMk id="7" creationId="{703794F9-13B9-B5E4-692E-EA74DDAD9D85}"/>
          </ac:picMkLst>
        </pc:picChg>
        <pc:picChg chg="add del">
          <ac:chgData name="Kayla Canfield" userId="53d264e7570ada96" providerId="LiveId" clId="{D5D97F91-E791-3049-97D9-632FE629A3C3}" dt="2023-12-04T00:26:31.629" v="107" actId="26606"/>
          <ac:picMkLst>
            <pc:docMk/>
            <pc:sldMk cId="4253676477" sldId="267"/>
            <ac:picMk id="13" creationId="{A4817ACA-CC9C-CC31-2F14-7C9CD1439437}"/>
          </ac:picMkLst>
        </pc:picChg>
        <pc:picChg chg="add del">
          <ac:chgData name="Kayla Canfield" userId="53d264e7570ada96" providerId="LiveId" clId="{D5D97F91-E791-3049-97D9-632FE629A3C3}" dt="2023-12-04T00:26:22.829" v="103" actId="26606"/>
          <ac:picMkLst>
            <pc:docMk/>
            <pc:sldMk cId="4253676477" sldId="267"/>
            <ac:picMk id="16" creationId="{A4817ACA-CC9C-CC31-2F14-7C9CD1439437}"/>
          </ac:picMkLst>
        </pc:picChg>
        <pc:picChg chg="add">
          <ac:chgData name="Kayla Canfield" userId="53d264e7570ada96" providerId="LiveId" clId="{D5D97F91-E791-3049-97D9-632FE629A3C3}" dt="2023-12-04T00:26:31.646" v="108" actId="26606"/>
          <ac:picMkLst>
            <pc:docMk/>
            <pc:sldMk cId="4253676477" sldId="267"/>
            <ac:picMk id="19" creationId="{703794F9-13B9-B5E4-692E-EA74DDAD9D85}"/>
          </ac:picMkLst>
        </pc:picChg>
      </pc:sldChg>
      <pc:sldChg chg="addSp delSp modSp new mod setBg">
        <pc:chgData name="Kayla Canfield" userId="53d264e7570ada96" providerId="LiveId" clId="{D5D97F91-E791-3049-97D9-632FE629A3C3}" dt="2023-12-04T00:27:36.225" v="120" actId="26606"/>
        <pc:sldMkLst>
          <pc:docMk/>
          <pc:sldMk cId="1400593569" sldId="268"/>
        </pc:sldMkLst>
        <pc:spChg chg="mod">
          <ac:chgData name="Kayla Canfield" userId="53d264e7570ada96" providerId="LiveId" clId="{D5D97F91-E791-3049-97D9-632FE629A3C3}" dt="2023-12-04T00:27:36.225" v="120" actId="26606"/>
          <ac:spMkLst>
            <pc:docMk/>
            <pc:sldMk cId="1400593569" sldId="268"/>
            <ac:spMk id="2" creationId="{E807BDC3-E54D-7275-88D1-59383587863F}"/>
          </ac:spMkLst>
        </pc:spChg>
        <pc:spChg chg="mod">
          <ac:chgData name="Kayla Canfield" userId="53d264e7570ada96" providerId="LiveId" clId="{D5D97F91-E791-3049-97D9-632FE629A3C3}" dt="2023-12-04T00:27:36.225" v="120" actId="26606"/>
          <ac:spMkLst>
            <pc:docMk/>
            <pc:sldMk cId="1400593569" sldId="268"/>
            <ac:spMk id="3" creationId="{7226CBFD-7EC8-6BBE-9140-F8B835617FCC}"/>
          </ac:spMkLst>
        </pc:spChg>
        <pc:spChg chg="add del">
          <ac:chgData name="Kayla Canfield" userId="53d264e7570ada96" providerId="LiveId" clId="{D5D97F91-E791-3049-97D9-632FE629A3C3}" dt="2023-12-04T00:27:33.913" v="117" actId="26606"/>
          <ac:spMkLst>
            <pc:docMk/>
            <pc:sldMk cId="1400593569" sldId="268"/>
            <ac:spMk id="8" creationId="{99485AE2-6BE9-4DCA-A6C4-83F4EEFCCCC0}"/>
          </ac:spMkLst>
        </pc:spChg>
        <pc:spChg chg="add del">
          <ac:chgData name="Kayla Canfield" userId="53d264e7570ada96" providerId="LiveId" clId="{D5D97F91-E791-3049-97D9-632FE629A3C3}" dt="2023-12-04T00:27:36.207" v="119" actId="26606"/>
          <ac:spMkLst>
            <pc:docMk/>
            <pc:sldMk cId="1400593569" sldId="268"/>
            <ac:spMk id="9" creationId="{9E433CB3-EAB2-4842-A1DD-7BC051B55670}"/>
          </ac:spMkLst>
        </pc:spChg>
        <pc:spChg chg="add del">
          <ac:chgData name="Kayla Canfield" userId="53d264e7570ada96" providerId="LiveId" clId="{D5D97F91-E791-3049-97D9-632FE629A3C3}" dt="2023-12-04T00:27:33.913" v="117" actId="26606"/>
          <ac:spMkLst>
            <pc:docMk/>
            <pc:sldMk cId="1400593569" sldId="268"/>
            <ac:spMk id="10" creationId="{65BA7CAF-5EE9-4EEE-9E12-B2CECCB94D62}"/>
          </ac:spMkLst>
        </pc:spChg>
        <pc:spChg chg="add del">
          <ac:chgData name="Kayla Canfield" userId="53d264e7570ada96" providerId="LiveId" clId="{D5D97F91-E791-3049-97D9-632FE629A3C3}" dt="2023-12-04T00:27:36.207" v="119" actId="26606"/>
          <ac:spMkLst>
            <pc:docMk/>
            <pc:sldMk cId="1400593569" sldId="268"/>
            <ac:spMk id="11" creationId="{ADB75148-2791-4D20-8938-D7554D86B989}"/>
          </ac:spMkLst>
        </pc:spChg>
        <pc:spChg chg="add del">
          <ac:chgData name="Kayla Canfield" userId="53d264e7570ada96" providerId="LiveId" clId="{D5D97F91-E791-3049-97D9-632FE629A3C3}" dt="2023-12-04T00:27:33.913" v="117" actId="26606"/>
          <ac:spMkLst>
            <pc:docMk/>
            <pc:sldMk cId="1400593569" sldId="268"/>
            <ac:spMk id="12" creationId="{EC199F73-795E-469A-AF4B-13FA2C7AB76F}"/>
          </ac:spMkLst>
        </pc:spChg>
        <pc:spChg chg="add">
          <ac:chgData name="Kayla Canfield" userId="53d264e7570ada96" providerId="LiveId" clId="{D5D97F91-E791-3049-97D9-632FE629A3C3}" dt="2023-12-04T00:27:36.225" v="120" actId="26606"/>
          <ac:spMkLst>
            <pc:docMk/>
            <pc:sldMk cId="1400593569" sldId="268"/>
            <ac:spMk id="13" creationId="{3DC553A7-713D-4133-B393-5017EA4F2251}"/>
          </ac:spMkLst>
        </pc:spChg>
        <pc:spChg chg="add">
          <ac:chgData name="Kayla Canfield" userId="53d264e7570ada96" providerId="LiveId" clId="{D5D97F91-E791-3049-97D9-632FE629A3C3}" dt="2023-12-04T00:27:36.225" v="120" actId="26606"/>
          <ac:spMkLst>
            <pc:docMk/>
            <pc:sldMk cId="1400593569" sldId="268"/>
            <ac:spMk id="14" creationId="{8A7C3535-4FB5-4E5B-BDFE-FA61877AF1A9}"/>
          </ac:spMkLst>
        </pc:spChg>
        <pc:picChg chg="add del">
          <ac:chgData name="Kayla Canfield" userId="53d264e7570ada96" providerId="LiveId" clId="{D5D97F91-E791-3049-97D9-632FE629A3C3}" dt="2023-12-04T00:27:36.207" v="119" actId="26606"/>
          <ac:picMkLst>
            <pc:docMk/>
            <pc:sldMk cId="1400593569" sldId="268"/>
            <ac:picMk id="5" creationId="{5AE25C4B-4414-862C-DAD2-8E8DFDCEA997}"/>
          </ac:picMkLst>
        </pc:picChg>
        <pc:picChg chg="add">
          <ac:chgData name="Kayla Canfield" userId="53d264e7570ada96" providerId="LiveId" clId="{D5D97F91-E791-3049-97D9-632FE629A3C3}" dt="2023-12-04T00:27:36.225" v="120" actId="26606"/>
          <ac:picMkLst>
            <pc:docMk/>
            <pc:sldMk cId="1400593569" sldId="268"/>
            <ac:picMk id="7" creationId="{C1E67EB6-AD2F-6D5F-F480-40A6FE420278}"/>
          </ac:picMkLst>
        </pc:picChg>
      </pc:sldChg>
      <pc:sldChg chg="addSp delSp modSp new mod setBg">
        <pc:chgData name="Kayla Canfield" userId="53d264e7570ada96" providerId="LiveId" clId="{D5D97F91-E791-3049-97D9-632FE629A3C3}" dt="2023-12-04T00:29:00.298" v="157" actId="26606"/>
        <pc:sldMkLst>
          <pc:docMk/>
          <pc:sldMk cId="2147538969" sldId="269"/>
        </pc:sldMkLst>
        <pc:spChg chg="mod">
          <ac:chgData name="Kayla Canfield" userId="53d264e7570ada96" providerId="LiveId" clId="{D5D97F91-E791-3049-97D9-632FE629A3C3}" dt="2023-12-04T00:29:00.298" v="157" actId="26606"/>
          <ac:spMkLst>
            <pc:docMk/>
            <pc:sldMk cId="2147538969" sldId="269"/>
            <ac:spMk id="2" creationId="{3D391706-E4A9-0097-39E3-37F61066D9FA}"/>
          </ac:spMkLst>
        </pc:spChg>
        <pc:spChg chg="mod">
          <ac:chgData name="Kayla Canfield" userId="53d264e7570ada96" providerId="LiveId" clId="{D5D97F91-E791-3049-97D9-632FE629A3C3}" dt="2023-12-04T00:29:00.298" v="157" actId="26606"/>
          <ac:spMkLst>
            <pc:docMk/>
            <pc:sldMk cId="2147538969" sldId="269"/>
            <ac:spMk id="3" creationId="{D58552EB-4D34-579E-9F40-3C6800F7C46A}"/>
          </ac:spMkLst>
        </pc:spChg>
        <pc:spChg chg="add del">
          <ac:chgData name="Kayla Canfield" userId="53d264e7570ada96" providerId="LiveId" clId="{D5D97F91-E791-3049-97D9-632FE629A3C3}" dt="2023-12-04T00:28:56.912" v="154" actId="26606"/>
          <ac:spMkLst>
            <pc:docMk/>
            <pc:sldMk cId="2147538969" sldId="269"/>
            <ac:spMk id="9" creationId="{9D949742-730C-4F7B-88BE-E4E69F6D1C64}"/>
          </ac:spMkLst>
        </pc:spChg>
        <pc:spChg chg="add del">
          <ac:chgData name="Kayla Canfield" userId="53d264e7570ada96" providerId="LiveId" clId="{D5D97F91-E791-3049-97D9-632FE629A3C3}" dt="2023-12-04T00:28:56.912" v="154" actId="26606"/>
          <ac:spMkLst>
            <pc:docMk/>
            <pc:sldMk cId="2147538969" sldId="269"/>
            <ac:spMk id="11" creationId="{DC5C0732-01DA-4A7C-ABF5-56B3C5B039CD}"/>
          </ac:spMkLst>
        </pc:spChg>
        <pc:spChg chg="add del">
          <ac:chgData name="Kayla Canfield" userId="53d264e7570ada96" providerId="LiveId" clId="{D5D97F91-E791-3049-97D9-632FE629A3C3}" dt="2023-12-04T00:29:00.280" v="156" actId="26606"/>
          <ac:spMkLst>
            <pc:docMk/>
            <pc:sldMk cId="2147538969" sldId="269"/>
            <ac:spMk id="13" creationId="{4D88A92C-0BD1-4D13-9480-9CA5056B1076}"/>
          </ac:spMkLst>
        </pc:spChg>
        <pc:spChg chg="add del">
          <ac:chgData name="Kayla Canfield" userId="53d264e7570ada96" providerId="LiveId" clId="{D5D97F91-E791-3049-97D9-632FE629A3C3}" dt="2023-12-04T00:29:00.280" v="156" actId="26606"/>
          <ac:spMkLst>
            <pc:docMk/>
            <pc:sldMk cId="2147538969" sldId="269"/>
            <ac:spMk id="14" creationId="{F850E0BE-0A13-43E4-9007-A06960852F21}"/>
          </ac:spMkLst>
        </pc:spChg>
        <pc:spChg chg="add">
          <ac:chgData name="Kayla Canfield" userId="53d264e7570ada96" providerId="LiveId" clId="{D5D97F91-E791-3049-97D9-632FE629A3C3}" dt="2023-12-04T00:29:00.298" v="157" actId="26606"/>
          <ac:spMkLst>
            <pc:docMk/>
            <pc:sldMk cId="2147538969" sldId="269"/>
            <ac:spMk id="17" creationId="{10EE8294-4110-44EB-8577-6CA8DF797A49}"/>
          </ac:spMkLst>
        </pc:spChg>
        <pc:spChg chg="add">
          <ac:chgData name="Kayla Canfield" userId="53d264e7570ada96" providerId="LiveId" clId="{D5D97F91-E791-3049-97D9-632FE629A3C3}" dt="2023-12-04T00:29:00.298" v="157" actId="26606"/>
          <ac:spMkLst>
            <pc:docMk/>
            <pc:sldMk cId="2147538969" sldId="269"/>
            <ac:spMk id="18" creationId="{7C45E44A-48F0-452E-94AB-C02C0355C6C5}"/>
          </ac:spMkLst>
        </pc:spChg>
        <pc:picChg chg="add del">
          <ac:chgData name="Kayla Canfield" userId="53d264e7570ada96" providerId="LiveId" clId="{D5D97F91-E791-3049-97D9-632FE629A3C3}" dt="2023-12-04T00:28:56.912" v="154" actId="26606"/>
          <ac:picMkLst>
            <pc:docMk/>
            <pc:sldMk cId="2147538969" sldId="269"/>
            <ac:picMk id="5" creationId="{FB5607EA-CADE-6567-04BE-1F2B6F382FD7}"/>
          </ac:picMkLst>
        </pc:picChg>
        <pc:picChg chg="add del">
          <ac:chgData name="Kayla Canfield" userId="53d264e7570ada96" providerId="LiveId" clId="{D5D97F91-E791-3049-97D9-632FE629A3C3}" dt="2023-12-04T00:29:00.280" v="156" actId="26606"/>
          <ac:picMkLst>
            <pc:docMk/>
            <pc:sldMk cId="2147538969" sldId="269"/>
            <ac:picMk id="15" creationId="{BAF6ACB6-D2A1-C449-9682-E4BC71CC6004}"/>
          </ac:picMkLst>
        </pc:picChg>
        <pc:picChg chg="add">
          <ac:chgData name="Kayla Canfield" userId="53d264e7570ada96" providerId="LiveId" clId="{D5D97F91-E791-3049-97D9-632FE629A3C3}" dt="2023-12-04T00:29:00.298" v="157" actId="26606"/>
          <ac:picMkLst>
            <pc:docMk/>
            <pc:sldMk cId="2147538969" sldId="269"/>
            <ac:picMk id="19" creationId="{E3627006-09F5-184B-CBE5-5C219045DEE4}"/>
          </ac:picMkLst>
        </pc:picChg>
      </pc:sldChg>
      <pc:sldChg chg="addSp modSp new mod setBg">
        <pc:chgData name="Kayla Canfield" userId="53d264e7570ada96" providerId="LiveId" clId="{D5D97F91-E791-3049-97D9-632FE629A3C3}" dt="2023-12-04T00:30:06.766" v="166" actId="26606"/>
        <pc:sldMkLst>
          <pc:docMk/>
          <pc:sldMk cId="726265495" sldId="270"/>
        </pc:sldMkLst>
        <pc:spChg chg="mod">
          <ac:chgData name="Kayla Canfield" userId="53d264e7570ada96" providerId="LiveId" clId="{D5D97F91-E791-3049-97D9-632FE629A3C3}" dt="2023-12-04T00:30:06.766" v="166" actId="26606"/>
          <ac:spMkLst>
            <pc:docMk/>
            <pc:sldMk cId="726265495" sldId="270"/>
            <ac:spMk id="2" creationId="{EEC02578-2784-6736-39CA-45C3F81A25A7}"/>
          </ac:spMkLst>
        </pc:spChg>
        <pc:spChg chg="mod">
          <ac:chgData name="Kayla Canfield" userId="53d264e7570ada96" providerId="LiveId" clId="{D5D97F91-E791-3049-97D9-632FE629A3C3}" dt="2023-12-04T00:30:06.766" v="166" actId="26606"/>
          <ac:spMkLst>
            <pc:docMk/>
            <pc:sldMk cId="726265495" sldId="270"/>
            <ac:spMk id="3" creationId="{AE88EB9F-8C7B-D8D5-332D-4B9E06729521}"/>
          </ac:spMkLst>
        </pc:spChg>
        <pc:spChg chg="add">
          <ac:chgData name="Kayla Canfield" userId="53d264e7570ada96" providerId="LiveId" clId="{D5D97F91-E791-3049-97D9-632FE629A3C3}" dt="2023-12-04T00:30:06.766" v="166" actId="26606"/>
          <ac:spMkLst>
            <pc:docMk/>
            <pc:sldMk cId="726265495" sldId="270"/>
            <ac:spMk id="9" creationId="{9D949742-730C-4F7B-88BE-E4E69F6D1C64}"/>
          </ac:spMkLst>
        </pc:spChg>
        <pc:spChg chg="add">
          <ac:chgData name="Kayla Canfield" userId="53d264e7570ada96" providerId="LiveId" clId="{D5D97F91-E791-3049-97D9-632FE629A3C3}" dt="2023-12-04T00:30:06.766" v="166" actId="26606"/>
          <ac:spMkLst>
            <pc:docMk/>
            <pc:sldMk cId="726265495" sldId="270"/>
            <ac:spMk id="11" creationId="{DC5C0732-01DA-4A7C-ABF5-56B3C5B039CD}"/>
          </ac:spMkLst>
        </pc:spChg>
        <pc:picChg chg="add">
          <ac:chgData name="Kayla Canfield" userId="53d264e7570ada96" providerId="LiveId" clId="{D5D97F91-E791-3049-97D9-632FE629A3C3}" dt="2023-12-04T00:30:06.766" v="166" actId="26606"/>
          <ac:picMkLst>
            <pc:docMk/>
            <pc:sldMk cId="726265495" sldId="270"/>
            <ac:picMk id="5" creationId="{23B6118B-E0CB-1CFC-9D5B-EEAE1C604130}"/>
          </ac:picMkLst>
        </pc:picChg>
      </pc:sldChg>
      <pc:sldChg chg="addSp modSp new mod setBg">
        <pc:chgData name="Kayla Canfield" userId="53d264e7570ada96" providerId="LiveId" clId="{D5D97F91-E791-3049-97D9-632FE629A3C3}" dt="2023-12-04T00:31:37.795" v="179" actId="27636"/>
        <pc:sldMkLst>
          <pc:docMk/>
          <pc:sldMk cId="2804726701" sldId="271"/>
        </pc:sldMkLst>
        <pc:spChg chg="mod">
          <ac:chgData name="Kayla Canfield" userId="53d264e7570ada96" providerId="LiveId" clId="{D5D97F91-E791-3049-97D9-632FE629A3C3}" dt="2023-12-04T00:31:29.499" v="177" actId="1076"/>
          <ac:spMkLst>
            <pc:docMk/>
            <pc:sldMk cId="2804726701" sldId="271"/>
            <ac:spMk id="2" creationId="{8F57E00D-ECDC-9C88-BDAE-8E3873D0BE84}"/>
          </ac:spMkLst>
        </pc:spChg>
        <pc:spChg chg="mod">
          <ac:chgData name="Kayla Canfield" userId="53d264e7570ada96" providerId="LiveId" clId="{D5D97F91-E791-3049-97D9-632FE629A3C3}" dt="2023-12-04T00:31:37.795" v="179" actId="27636"/>
          <ac:spMkLst>
            <pc:docMk/>
            <pc:sldMk cId="2804726701" sldId="271"/>
            <ac:spMk id="3" creationId="{9487A5D4-FC54-1565-5726-3430D9FE9B5A}"/>
          </ac:spMkLst>
        </pc:spChg>
        <pc:spChg chg="add">
          <ac:chgData name="Kayla Canfield" userId="53d264e7570ada96" providerId="LiveId" clId="{D5D97F91-E791-3049-97D9-632FE629A3C3}" dt="2023-12-04T00:31:05.370" v="173" actId="26606"/>
          <ac:spMkLst>
            <pc:docMk/>
            <pc:sldMk cId="2804726701" sldId="271"/>
            <ac:spMk id="10" creationId="{97C478F1-26B5-44C9-823B-523B85B112F6}"/>
          </ac:spMkLst>
        </pc:spChg>
        <pc:spChg chg="add">
          <ac:chgData name="Kayla Canfield" userId="53d264e7570ada96" providerId="LiveId" clId="{D5D97F91-E791-3049-97D9-632FE629A3C3}" dt="2023-12-04T00:31:05.370" v="173" actId="26606"/>
          <ac:spMkLst>
            <pc:docMk/>
            <pc:sldMk cId="2804726701" sldId="271"/>
            <ac:spMk id="12" creationId="{8337CC61-9E93-4D80-9F1C-12CE9A0C07F6}"/>
          </ac:spMkLst>
        </pc:spChg>
        <pc:picChg chg="add">
          <ac:chgData name="Kayla Canfield" userId="53d264e7570ada96" providerId="LiveId" clId="{D5D97F91-E791-3049-97D9-632FE629A3C3}" dt="2023-12-04T00:31:05.370" v="173" actId="26606"/>
          <ac:picMkLst>
            <pc:docMk/>
            <pc:sldMk cId="2804726701" sldId="271"/>
            <ac:picMk id="7" creationId="{2AF30705-8E5B-2105-D6BA-3DE607FFEB32}"/>
          </ac:picMkLst>
        </pc:picChg>
      </pc:sldChg>
      <pc:sldChg chg="addSp delSp modSp new mod ord setBg">
        <pc:chgData name="Kayla Canfield" userId="53d264e7570ada96" providerId="LiveId" clId="{D5D97F91-E791-3049-97D9-632FE629A3C3}" dt="2023-12-04T00:40:40.133" v="297" actId="20578"/>
        <pc:sldMkLst>
          <pc:docMk/>
          <pc:sldMk cId="1303821872" sldId="272"/>
        </pc:sldMkLst>
        <pc:spChg chg="mod">
          <ac:chgData name="Kayla Canfield" userId="53d264e7570ada96" providerId="LiveId" clId="{D5D97F91-E791-3049-97D9-632FE629A3C3}" dt="2023-12-04T00:36:39.051" v="218" actId="26606"/>
          <ac:spMkLst>
            <pc:docMk/>
            <pc:sldMk cId="1303821872" sldId="272"/>
            <ac:spMk id="2" creationId="{193511D1-DC01-260D-C2D9-A053B014ECA8}"/>
          </ac:spMkLst>
        </pc:spChg>
        <pc:spChg chg="mod">
          <ac:chgData name="Kayla Canfield" userId="53d264e7570ada96" providerId="LiveId" clId="{D5D97F91-E791-3049-97D9-632FE629A3C3}" dt="2023-12-04T00:36:39.051" v="218" actId="26606"/>
          <ac:spMkLst>
            <pc:docMk/>
            <pc:sldMk cId="1303821872" sldId="272"/>
            <ac:spMk id="3" creationId="{51D21FFD-A633-C156-6337-B0D05CAABD30}"/>
          </ac:spMkLst>
        </pc:spChg>
        <pc:spChg chg="add del">
          <ac:chgData name="Kayla Canfield" userId="53d264e7570ada96" providerId="LiveId" clId="{D5D97F91-E791-3049-97D9-632FE629A3C3}" dt="2023-12-04T00:33:39.604" v="211" actId="26606"/>
          <ac:spMkLst>
            <pc:docMk/>
            <pc:sldMk cId="1303821872" sldId="272"/>
            <ac:spMk id="9" creationId="{10EE8294-4110-44EB-8577-6CA8DF797A49}"/>
          </ac:spMkLst>
        </pc:spChg>
        <pc:spChg chg="add del">
          <ac:chgData name="Kayla Canfield" userId="53d264e7570ada96" providerId="LiveId" clId="{D5D97F91-E791-3049-97D9-632FE629A3C3}" dt="2023-12-04T00:36:39.051" v="218" actId="26606"/>
          <ac:spMkLst>
            <pc:docMk/>
            <pc:sldMk cId="1303821872" sldId="272"/>
            <ac:spMk id="10" creationId="{D6753ACD-8389-4A4D-8E6D-14DCDB250C92}"/>
          </ac:spMkLst>
        </pc:spChg>
        <pc:spChg chg="add del">
          <ac:chgData name="Kayla Canfield" userId="53d264e7570ada96" providerId="LiveId" clId="{D5D97F91-E791-3049-97D9-632FE629A3C3}" dt="2023-12-04T00:33:39.604" v="211" actId="26606"/>
          <ac:spMkLst>
            <pc:docMk/>
            <pc:sldMk cId="1303821872" sldId="272"/>
            <ac:spMk id="11" creationId="{7C45E44A-48F0-452E-94AB-C02C0355C6C5}"/>
          </ac:spMkLst>
        </pc:spChg>
        <pc:spChg chg="add del">
          <ac:chgData name="Kayla Canfield" userId="53d264e7570ada96" providerId="LiveId" clId="{D5D97F91-E791-3049-97D9-632FE629A3C3}" dt="2023-12-04T00:36:39.051" v="218" actId="26606"/>
          <ac:spMkLst>
            <pc:docMk/>
            <pc:sldMk cId="1303821872" sldId="272"/>
            <ac:spMk id="12" creationId="{8A7C3535-4FB5-4E5B-BDFE-FA61877AF1A9}"/>
          </ac:spMkLst>
        </pc:spChg>
        <pc:spChg chg="add">
          <ac:chgData name="Kayla Canfield" userId="53d264e7570ada96" providerId="LiveId" clId="{D5D97F91-E791-3049-97D9-632FE629A3C3}" dt="2023-12-04T00:36:39.051" v="218" actId="26606"/>
          <ac:spMkLst>
            <pc:docMk/>
            <pc:sldMk cId="1303821872" sldId="272"/>
            <ac:spMk id="18" creationId="{4D88A92C-0BD1-4D13-9480-9CA5056B1076}"/>
          </ac:spMkLst>
        </pc:spChg>
        <pc:spChg chg="add">
          <ac:chgData name="Kayla Canfield" userId="53d264e7570ada96" providerId="LiveId" clId="{D5D97F91-E791-3049-97D9-632FE629A3C3}" dt="2023-12-04T00:36:39.051" v="218" actId="26606"/>
          <ac:spMkLst>
            <pc:docMk/>
            <pc:sldMk cId="1303821872" sldId="272"/>
            <ac:spMk id="20" creationId="{F850E0BE-0A13-43E4-9007-A06960852F21}"/>
          </ac:spMkLst>
        </pc:spChg>
        <pc:picChg chg="add del">
          <ac:chgData name="Kayla Canfield" userId="53d264e7570ada96" providerId="LiveId" clId="{D5D97F91-E791-3049-97D9-632FE629A3C3}" dt="2023-12-04T00:33:39.604" v="211" actId="26606"/>
          <ac:picMkLst>
            <pc:docMk/>
            <pc:sldMk cId="1303821872" sldId="272"/>
            <ac:picMk id="5" creationId="{6DE5CFE7-70E6-D844-91C5-0D4E789FA692}"/>
          </ac:picMkLst>
        </pc:picChg>
        <pc:picChg chg="add del">
          <ac:chgData name="Kayla Canfield" userId="53d264e7570ada96" providerId="LiveId" clId="{D5D97F91-E791-3049-97D9-632FE629A3C3}" dt="2023-12-04T00:36:35.295" v="217" actId="478"/>
          <ac:picMkLst>
            <pc:docMk/>
            <pc:sldMk cId="1303821872" sldId="272"/>
            <ac:picMk id="7" creationId="{11612943-6D82-569D-3215-B3A7DE03574C}"/>
          </ac:picMkLst>
        </pc:picChg>
        <pc:picChg chg="add">
          <ac:chgData name="Kayla Canfield" userId="53d264e7570ada96" providerId="LiveId" clId="{D5D97F91-E791-3049-97D9-632FE629A3C3}" dt="2023-12-04T00:36:39.051" v="218" actId="26606"/>
          <ac:picMkLst>
            <pc:docMk/>
            <pc:sldMk cId="1303821872" sldId="272"/>
            <ac:picMk id="14" creationId="{7A407B0F-BDFD-2A74-6A2B-3F2D9E5A6F8D}"/>
          </ac:picMkLst>
        </pc:picChg>
      </pc:sldChg>
      <pc:sldChg chg="addSp delSp modSp new mod ord setBg">
        <pc:chgData name="Kayla Canfield" userId="53d264e7570ada96" providerId="LiveId" clId="{D5D97F91-E791-3049-97D9-632FE629A3C3}" dt="2023-12-04T00:41:08.481" v="303" actId="20577"/>
        <pc:sldMkLst>
          <pc:docMk/>
          <pc:sldMk cId="4189068385" sldId="273"/>
        </pc:sldMkLst>
        <pc:spChg chg="mod">
          <ac:chgData name="Kayla Canfield" userId="53d264e7570ada96" providerId="LiveId" clId="{D5D97F91-E791-3049-97D9-632FE629A3C3}" dt="2023-12-04T00:40:54.501" v="302" actId="26606"/>
          <ac:spMkLst>
            <pc:docMk/>
            <pc:sldMk cId="4189068385" sldId="273"/>
            <ac:spMk id="2" creationId="{2FE5F5A7-A32D-C485-2B88-8307B23FE5C4}"/>
          </ac:spMkLst>
        </pc:spChg>
        <pc:spChg chg="mod">
          <ac:chgData name="Kayla Canfield" userId="53d264e7570ada96" providerId="LiveId" clId="{D5D97F91-E791-3049-97D9-632FE629A3C3}" dt="2023-12-04T00:41:08.481" v="303" actId="20577"/>
          <ac:spMkLst>
            <pc:docMk/>
            <pc:sldMk cId="4189068385" sldId="273"/>
            <ac:spMk id="3" creationId="{6CE43DCA-DB10-2A8E-3422-7C4F9132B404}"/>
          </ac:spMkLst>
        </pc:spChg>
        <pc:spChg chg="add del">
          <ac:chgData name="Kayla Canfield" userId="53d264e7570ada96" providerId="LiveId" clId="{D5D97F91-E791-3049-97D9-632FE629A3C3}" dt="2023-12-04T00:40:54.491" v="301" actId="26606"/>
          <ac:spMkLst>
            <pc:docMk/>
            <pc:sldMk cId="4189068385" sldId="273"/>
            <ac:spMk id="8" creationId="{A9CD6474-47AA-4D47-AF35-32FA3089BDD1}"/>
          </ac:spMkLst>
        </pc:spChg>
        <pc:spChg chg="add del">
          <ac:chgData name="Kayla Canfield" userId="53d264e7570ada96" providerId="LiveId" clId="{D5D97F91-E791-3049-97D9-632FE629A3C3}" dt="2023-12-04T00:40:51.443" v="299" actId="26606"/>
          <ac:spMkLst>
            <pc:docMk/>
            <pc:sldMk cId="4189068385" sldId="273"/>
            <ac:spMk id="9" creationId="{4D88A92C-0BD1-4D13-9480-9CA5056B1076}"/>
          </ac:spMkLst>
        </pc:spChg>
        <pc:spChg chg="add del">
          <ac:chgData name="Kayla Canfield" userId="53d264e7570ada96" providerId="LiveId" clId="{D5D97F91-E791-3049-97D9-632FE629A3C3}" dt="2023-12-04T00:40:54.491" v="301" actId="26606"/>
          <ac:spMkLst>
            <pc:docMk/>
            <pc:sldMk cId="4189068385" sldId="273"/>
            <ac:spMk id="10" creationId="{5E1FEFA6-7D4F-4746-AE64-D4D52FE76DC2}"/>
          </ac:spMkLst>
        </pc:spChg>
        <pc:spChg chg="add del">
          <ac:chgData name="Kayla Canfield" userId="53d264e7570ada96" providerId="LiveId" clId="{D5D97F91-E791-3049-97D9-632FE629A3C3}" dt="2023-12-04T00:40:51.443" v="299" actId="26606"/>
          <ac:spMkLst>
            <pc:docMk/>
            <pc:sldMk cId="4189068385" sldId="273"/>
            <ac:spMk id="11" creationId="{F850E0BE-0A13-43E4-9007-A06960852F21}"/>
          </ac:spMkLst>
        </pc:spChg>
        <pc:spChg chg="add del">
          <ac:chgData name="Kayla Canfield" userId="53d264e7570ada96" providerId="LiveId" clId="{D5D97F91-E791-3049-97D9-632FE629A3C3}" dt="2023-12-04T00:40:54.491" v="301" actId="26606"/>
          <ac:spMkLst>
            <pc:docMk/>
            <pc:sldMk cId="4189068385" sldId="273"/>
            <ac:spMk id="12" creationId="{BF8DA3CF-9D4B-403A-9AD4-BB177DAB6CC1}"/>
          </ac:spMkLst>
        </pc:spChg>
        <pc:spChg chg="add">
          <ac:chgData name="Kayla Canfield" userId="53d264e7570ada96" providerId="LiveId" clId="{D5D97F91-E791-3049-97D9-632FE629A3C3}" dt="2023-12-04T00:40:54.501" v="302" actId="26606"/>
          <ac:spMkLst>
            <pc:docMk/>
            <pc:sldMk cId="4189068385" sldId="273"/>
            <ac:spMk id="14" creationId="{7BB8F75B-C884-4D2B-AE54-13C07B581840}"/>
          </ac:spMkLst>
        </pc:spChg>
        <pc:spChg chg="add">
          <ac:chgData name="Kayla Canfield" userId="53d264e7570ada96" providerId="LiveId" clId="{D5D97F91-E791-3049-97D9-632FE629A3C3}" dt="2023-12-04T00:40:54.501" v="302" actId="26606"/>
          <ac:spMkLst>
            <pc:docMk/>
            <pc:sldMk cId="4189068385" sldId="273"/>
            <ac:spMk id="15" creationId="{5E1FEFA6-7D4F-4746-AE64-D4D52FE76DC2}"/>
          </ac:spMkLst>
        </pc:spChg>
        <pc:picChg chg="add del">
          <ac:chgData name="Kayla Canfield" userId="53d264e7570ada96" providerId="LiveId" clId="{D5D97F91-E791-3049-97D9-632FE629A3C3}" dt="2023-12-04T00:40:51.443" v="299" actId="26606"/>
          <ac:picMkLst>
            <pc:docMk/>
            <pc:sldMk cId="4189068385" sldId="273"/>
            <ac:picMk id="5" creationId="{5C644C55-92CD-DEF4-0F81-8B571EC80A8E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DF96D0-5733-4406-8606-7D3B1C8F0BAA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689CD220-991D-49C7-A6E4-92E47BB936D0}">
      <dgm:prSet/>
      <dgm:spPr/>
      <dgm:t>
        <a:bodyPr/>
        <a:lstStyle/>
        <a:p>
          <a:r>
            <a:rPr lang="en-US" b="0" i="0"/>
            <a:t>Increase visitor numbers by 20% year-over-year.</a:t>
          </a:r>
          <a:endParaRPr lang="en-US"/>
        </a:p>
      </dgm:t>
    </dgm:pt>
    <dgm:pt modelId="{0D8C7B15-526D-437A-9DBC-B400C3EB9F71}" type="parTrans" cxnId="{21C64506-2ABC-4499-A18D-F3EE5A81AA41}">
      <dgm:prSet/>
      <dgm:spPr/>
      <dgm:t>
        <a:bodyPr/>
        <a:lstStyle/>
        <a:p>
          <a:endParaRPr lang="en-US"/>
        </a:p>
      </dgm:t>
    </dgm:pt>
    <dgm:pt modelId="{D32D5243-D9AB-468A-9770-EC7C7A9D3549}" type="sibTrans" cxnId="{21C64506-2ABC-4499-A18D-F3EE5A81AA41}">
      <dgm:prSet/>
      <dgm:spPr/>
      <dgm:t>
        <a:bodyPr/>
        <a:lstStyle/>
        <a:p>
          <a:endParaRPr lang="en-US"/>
        </a:p>
      </dgm:t>
    </dgm:pt>
    <dgm:pt modelId="{AA7E1060-4121-4C46-A964-6B9649C3D572}">
      <dgm:prSet/>
      <dgm:spPr/>
      <dgm:t>
        <a:bodyPr/>
        <a:lstStyle/>
        <a:p>
          <a:r>
            <a:rPr lang="en-US" b="0" i="0"/>
            <a:t>Boost social media followers by 50% within the next 12 months.</a:t>
          </a:r>
          <a:endParaRPr lang="en-US"/>
        </a:p>
      </dgm:t>
    </dgm:pt>
    <dgm:pt modelId="{7A671696-B2AD-4180-96F6-39155E6FCB85}" type="parTrans" cxnId="{5BEB8EF0-9E54-4783-8744-E5462AE5E00F}">
      <dgm:prSet/>
      <dgm:spPr/>
      <dgm:t>
        <a:bodyPr/>
        <a:lstStyle/>
        <a:p>
          <a:endParaRPr lang="en-US"/>
        </a:p>
      </dgm:t>
    </dgm:pt>
    <dgm:pt modelId="{3D2A46B2-A35D-4B77-958B-73885161F73E}" type="sibTrans" cxnId="{5BEB8EF0-9E54-4783-8744-E5462AE5E00F}">
      <dgm:prSet/>
      <dgm:spPr/>
      <dgm:t>
        <a:bodyPr/>
        <a:lstStyle/>
        <a:p>
          <a:endParaRPr lang="en-US"/>
        </a:p>
      </dgm:t>
    </dgm:pt>
    <dgm:pt modelId="{4525425B-DABD-4EDA-9463-165502600584}">
      <dgm:prSet/>
      <dgm:spPr/>
      <dgm:t>
        <a:bodyPr/>
        <a:lstStyle/>
        <a:p>
          <a:r>
            <a:rPr lang="en-US" b="0" i="0"/>
            <a:t>Host at least 4 major family-centered events per quarter.</a:t>
          </a:r>
          <a:endParaRPr lang="en-US"/>
        </a:p>
      </dgm:t>
    </dgm:pt>
    <dgm:pt modelId="{62859DC7-CCBA-423D-BCC0-78EDCB11E276}" type="parTrans" cxnId="{2213D497-49D5-48EF-B943-C9D112D0FB6D}">
      <dgm:prSet/>
      <dgm:spPr/>
      <dgm:t>
        <a:bodyPr/>
        <a:lstStyle/>
        <a:p>
          <a:endParaRPr lang="en-US"/>
        </a:p>
      </dgm:t>
    </dgm:pt>
    <dgm:pt modelId="{1CC2CF0C-DA66-4BEA-9C0C-60BFEABD8AC7}" type="sibTrans" cxnId="{2213D497-49D5-48EF-B943-C9D112D0FB6D}">
      <dgm:prSet/>
      <dgm:spPr/>
      <dgm:t>
        <a:bodyPr/>
        <a:lstStyle/>
        <a:p>
          <a:endParaRPr lang="en-US"/>
        </a:p>
      </dgm:t>
    </dgm:pt>
    <dgm:pt modelId="{0F4547AB-05BB-4BB8-BEBE-88EA39E23E27}" type="pres">
      <dgm:prSet presAssocID="{69DF96D0-5733-4406-8606-7D3B1C8F0BAA}" presName="root" presStyleCnt="0">
        <dgm:presLayoutVars>
          <dgm:dir/>
          <dgm:resizeHandles val="exact"/>
        </dgm:presLayoutVars>
      </dgm:prSet>
      <dgm:spPr/>
    </dgm:pt>
    <dgm:pt modelId="{A25A0304-F614-4952-803B-4C3E3A76516A}" type="pres">
      <dgm:prSet presAssocID="{689CD220-991D-49C7-A6E4-92E47BB936D0}" presName="compNode" presStyleCnt="0"/>
      <dgm:spPr/>
    </dgm:pt>
    <dgm:pt modelId="{29C8AA91-A4C9-4BAE-8F0A-586376619929}" type="pres">
      <dgm:prSet presAssocID="{689CD220-991D-49C7-A6E4-92E47BB936D0}" presName="bgRect" presStyleLbl="bgShp" presStyleIdx="0" presStyleCnt="3"/>
      <dgm:spPr/>
    </dgm:pt>
    <dgm:pt modelId="{E0A1316C-329A-49D3-A661-9709ABE4D471}" type="pres">
      <dgm:prSet presAssocID="{689CD220-991D-49C7-A6E4-92E47BB936D0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siness Growth"/>
        </a:ext>
      </dgm:extLst>
    </dgm:pt>
    <dgm:pt modelId="{3DAC1BA0-7AF7-4E06-9F47-9BE99DDFF6BF}" type="pres">
      <dgm:prSet presAssocID="{689CD220-991D-49C7-A6E4-92E47BB936D0}" presName="spaceRect" presStyleCnt="0"/>
      <dgm:spPr/>
    </dgm:pt>
    <dgm:pt modelId="{6BE6AFAE-E809-4ABA-83B0-E5BC32FDD0B3}" type="pres">
      <dgm:prSet presAssocID="{689CD220-991D-49C7-A6E4-92E47BB936D0}" presName="parTx" presStyleLbl="revTx" presStyleIdx="0" presStyleCnt="3">
        <dgm:presLayoutVars>
          <dgm:chMax val="0"/>
          <dgm:chPref val="0"/>
        </dgm:presLayoutVars>
      </dgm:prSet>
      <dgm:spPr/>
    </dgm:pt>
    <dgm:pt modelId="{DD586135-C5BE-49B0-A4F0-32F5AF498846}" type="pres">
      <dgm:prSet presAssocID="{D32D5243-D9AB-468A-9770-EC7C7A9D3549}" presName="sibTrans" presStyleCnt="0"/>
      <dgm:spPr/>
    </dgm:pt>
    <dgm:pt modelId="{4031D7DD-678D-4090-95C8-788A40916AB4}" type="pres">
      <dgm:prSet presAssocID="{AA7E1060-4121-4C46-A964-6B9649C3D572}" presName="compNode" presStyleCnt="0"/>
      <dgm:spPr/>
    </dgm:pt>
    <dgm:pt modelId="{D755E6CA-3B57-4DCA-9E99-7D93B401100E}" type="pres">
      <dgm:prSet presAssocID="{AA7E1060-4121-4C46-A964-6B9649C3D572}" presName="bgRect" presStyleLbl="bgShp" presStyleIdx="1" presStyleCnt="3"/>
      <dgm:spPr/>
    </dgm:pt>
    <dgm:pt modelId="{F5081764-A54E-4CB7-A069-F92F122164D0}" type="pres">
      <dgm:prSet presAssocID="{AA7E1060-4121-4C46-A964-6B9649C3D572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ignal"/>
        </a:ext>
      </dgm:extLst>
    </dgm:pt>
    <dgm:pt modelId="{C97A3990-594B-40B7-8342-1501C69F693B}" type="pres">
      <dgm:prSet presAssocID="{AA7E1060-4121-4C46-A964-6B9649C3D572}" presName="spaceRect" presStyleCnt="0"/>
      <dgm:spPr/>
    </dgm:pt>
    <dgm:pt modelId="{39851CD6-93EC-4055-A164-21F8EA62DEB6}" type="pres">
      <dgm:prSet presAssocID="{AA7E1060-4121-4C46-A964-6B9649C3D572}" presName="parTx" presStyleLbl="revTx" presStyleIdx="1" presStyleCnt="3">
        <dgm:presLayoutVars>
          <dgm:chMax val="0"/>
          <dgm:chPref val="0"/>
        </dgm:presLayoutVars>
      </dgm:prSet>
      <dgm:spPr/>
    </dgm:pt>
    <dgm:pt modelId="{BA591F89-8846-4BF1-8FA7-8077ED1A9AC0}" type="pres">
      <dgm:prSet presAssocID="{3D2A46B2-A35D-4B77-958B-73885161F73E}" presName="sibTrans" presStyleCnt="0"/>
      <dgm:spPr/>
    </dgm:pt>
    <dgm:pt modelId="{9E0F0F7C-AB8D-47D3-AC31-A5EBC61AA921}" type="pres">
      <dgm:prSet presAssocID="{4525425B-DABD-4EDA-9463-165502600584}" presName="compNode" presStyleCnt="0"/>
      <dgm:spPr/>
    </dgm:pt>
    <dgm:pt modelId="{9DB8C11F-ACF7-48F5-BFA4-CC9340EFCEC1}" type="pres">
      <dgm:prSet presAssocID="{4525425B-DABD-4EDA-9463-165502600584}" presName="bgRect" presStyleLbl="bgShp" presStyleIdx="2" presStyleCnt="3"/>
      <dgm:spPr/>
    </dgm:pt>
    <dgm:pt modelId="{33397F76-8B7E-4D79-A704-F1F71962A320}" type="pres">
      <dgm:prSet presAssocID="{4525425B-DABD-4EDA-9463-165502600584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rget Audience"/>
        </a:ext>
      </dgm:extLst>
    </dgm:pt>
    <dgm:pt modelId="{512B9022-09A6-4541-8980-9C7CD20FC6E5}" type="pres">
      <dgm:prSet presAssocID="{4525425B-DABD-4EDA-9463-165502600584}" presName="spaceRect" presStyleCnt="0"/>
      <dgm:spPr/>
    </dgm:pt>
    <dgm:pt modelId="{19521A5B-F2DC-4417-BDCA-C437B8545839}" type="pres">
      <dgm:prSet presAssocID="{4525425B-DABD-4EDA-9463-165502600584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21C64506-2ABC-4499-A18D-F3EE5A81AA41}" srcId="{69DF96D0-5733-4406-8606-7D3B1C8F0BAA}" destId="{689CD220-991D-49C7-A6E4-92E47BB936D0}" srcOrd="0" destOrd="0" parTransId="{0D8C7B15-526D-437A-9DBC-B400C3EB9F71}" sibTransId="{D32D5243-D9AB-468A-9770-EC7C7A9D3549}"/>
    <dgm:cxn modelId="{C08F892E-1A89-4897-B228-DE2CF6341A4F}" type="presOf" srcId="{AA7E1060-4121-4C46-A964-6B9649C3D572}" destId="{39851CD6-93EC-4055-A164-21F8EA62DEB6}" srcOrd="0" destOrd="0" presId="urn:microsoft.com/office/officeart/2018/2/layout/IconVerticalSolidList"/>
    <dgm:cxn modelId="{ED1F1D8C-37F9-44F0-9215-DA615FEBEA56}" type="presOf" srcId="{689CD220-991D-49C7-A6E4-92E47BB936D0}" destId="{6BE6AFAE-E809-4ABA-83B0-E5BC32FDD0B3}" srcOrd="0" destOrd="0" presId="urn:microsoft.com/office/officeart/2018/2/layout/IconVerticalSolidList"/>
    <dgm:cxn modelId="{2213D497-49D5-48EF-B943-C9D112D0FB6D}" srcId="{69DF96D0-5733-4406-8606-7D3B1C8F0BAA}" destId="{4525425B-DABD-4EDA-9463-165502600584}" srcOrd="2" destOrd="0" parTransId="{62859DC7-CCBA-423D-BCC0-78EDCB11E276}" sibTransId="{1CC2CF0C-DA66-4BEA-9C0C-60BFEABD8AC7}"/>
    <dgm:cxn modelId="{874DFBDC-EFF5-4DFA-A619-C54B5A1BB4D0}" type="presOf" srcId="{4525425B-DABD-4EDA-9463-165502600584}" destId="{19521A5B-F2DC-4417-BDCA-C437B8545839}" srcOrd="0" destOrd="0" presId="urn:microsoft.com/office/officeart/2018/2/layout/IconVerticalSolidList"/>
    <dgm:cxn modelId="{5BEB8EF0-9E54-4783-8744-E5462AE5E00F}" srcId="{69DF96D0-5733-4406-8606-7D3B1C8F0BAA}" destId="{AA7E1060-4121-4C46-A964-6B9649C3D572}" srcOrd="1" destOrd="0" parTransId="{7A671696-B2AD-4180-96F6-39155E6FCB85}" sibTransId="{3D2A46B2-A35D-4B77-958B-73885161F73E}"/>
    <dgm:cxn modelId="{81E5A1FB-FA54-4398-93FC-9A8C2F9C2F45}" type="presOf" srcId="{69DF96D0-5733-4406-8606-7D3B1C8F0BAA}" destId="{0F4547AB-05BB-4BB8-BEBE-88EA39E23E27}" srcOrd="0" destOrd="0" presId="urn:microsoft.com/office/officeart/2018/2/layout/IconVerticalSolidList"/>
    <dgm:cxn modelId="{44DE715B-C608-4BD4-A584-7B8B424EAE54}" type="presParOf" srcId="{0F4547AB-05BB-4BB8-BEBE-88EA39E23E27}" destId="{A25A0304-F614-4952-803B-4C3E3A76516A}" srcOrd="0" destOrd="0" presId="urn:microsoft.com/office/officeart/2018/2/layout/IconVerticalSolidList"/>
    <dgm:cxn modelId="{7BE5A664-9CDD-4F23-A07B-D9BA06DC8C10}" type="presParOf" srcId="{A25A0304-F614-4952-803B-4C3E3A76516A}" destId="{29C8AA91-A4C9-4BAE-8F0A-586376619929}" srcOrd="0" destOrd="0" presId="urn:microsoft.com/office/officeart/2018/2/layout/IconVerticalSolidList"/>
    <dgm:cxn modelId="{E1D8349A-9652-4369-946D-EB38E1461E99}" type="presParOf" srcId="{A25A0304-F614-4952-803B-4C3E3A76516A}" destId="{E0A1316C-329A-49D3-A661-9709ABE4D471}" srcOrd="1" destOrd="0" presId="urn:microsoft.com/office/officeart/2018/2/layout/IconVerticalSolidList"/>
    <dgm:cxn modelId="{668921FC-5F01-4F1A-BA22-EEC8A7B0EBF9}" type="presParOf" srcId="{A25A0304-F614-4952-803B-4C3E3A76516A}" destId="{3DAC1BA0-7AF7-4E06-9F47-9BE99DDFF6BF}" srcOrd="2" destOrd="0" presId="urn:microsoft.com/office/officeart/2018/2/layout/IconVerticalSolidList"/>
    <dgm:cxn modelId="{AB785590-942E-4196-8B3A-ED0B27954888}" type="presParOf" srcId="{A25A0304-F614-4952-803B-4C3E3A76516A}" destId="{6BE6AFAE-E809-4ABA-83B0-E5BC32FDD0B3}" srcOrd="3" destOrd="0" presId="urn:microsoft.com/office/officeart/2018/2/layout/IconVerticalSolidList"/>
    <dgm:cxn modelId="{97394EE3-B2D9-42C1-AD30-93F3DA8A26FD}" type="presParOf" srcId="{0F4547AB-05BB-4BB8-BEBE-88EA39E23E27}" destId="{DD586135-C5BE-49B0-A4F0-32F5AF498846}" srcOrd="1" destOrd="0" presId="urn:microsoft.com/office/officeart/2018/2/layout/IconVerticalSolidList"/>
    <dgm:cxn modelId="{B3BAB5D5-B6BD-4A33-BB02-17FE741AC874}" type="presParOf" srcId="{0F4547AB-05BB-4BB8-BEBE-88EA39E23E27}" destId="{4031D7DD-678D-4090-95C8-788A40916AB4}" srcOrd="2" destOrd="0" presId="urn:microsoft.com/office/officeart/2018/2/layout/IconVerticalSolidList"/>
    <dgm:cxn modelId="{D1BEF2BB-15A7-499E-A64C-7D1127868FE1}" type="presParOf" srcId="{4031D7DD-678D-4090-95C8-788A40916AB4}" destId="{D755E6CA-3B57-4DCA-9E99-7D93B401100E}" srcOrd="0" destOrd="0" presId="urn:microsoft.com/office/officeart/2018/2/layout/IconVerticalSolidList"/>
    <dgm:cxn modelId="{FE6C8C05-FF8D-42AC-BF30-BB51D557A87C}" type="presParOf" srcId="{4031D7DD-678D-4090-95C8-788A40916AB4}" destId="{F5081764-A54E-4CB7-A069-F92F122164D0}" srcOrd="1" destOrd="0" presId="urn:microsoft.com/office/officeart/2018/2/layout/IconVerticalSolidList"/>
    <dgm:cxn modelId="{8D3877D1-832F-4159-8964-742C56E58D33}" type="presParOf" srcId="{4031D7DD-678D-4090-95C8-788A40916AB4}" destId="{C97A3990-594B-40B7-8342-1501C69F693B}" srcOrd="2" destOrd="0" presId="urn:microsoft.com/office/officeart/2018/2/layout/IconVerticalSolidList"/>
    <dgm:cxn modelId="{758C9C9C-CF2F-4038-B6FA-E663828BCC4B}" type="presParOf" srcId="{4031D7DD-678D-4090-95C8-788A40916AB4}" destId="{39851CD6-93EC-4055-A164-21F8EA62DEB6}" srcOrd="3" destOrd="0" presId="urn:microsoft.com/office/officeart/2018/2/layout/IconVerticalSolidList"/>
    <dgm:cxn modelId="{15FE6B2D-2F54-4BBF-AB6D-5E068B33229B}" type="presParOf" srcId="{0F4547AB-05BB-4BB8-BEBE-88EA39E23E27}" destId="{BA591F89-8846-4BF1-8FA7-8077ED1A9AC0}" srcOrd="3" destOrd="0" presId="urn:microsoft.com/office/officeart/2018/2/layout/IconVerticalSolidList"/>
    <dgm:cxn modelId="{19B81772-990E-42BC-9AFA-BA10944E8F29}" type="presParOf" srcId="{0F4547AB-05BB-4BB8-BEBE-88EA39E23E27}" destId="{9E0F0F7C-AB8D-47D3-AC31-A5EBC61AA921}" srcOrd="4" destOrd="0" presId="urn:microsoft.com/office/officeart/2018/2/layout/IconVerticalSolidList"/>
    <dgm:cxn modelId="{371BFA2E-22FD-4B29-B1D9-DD6DF211D0CF}" type="presParOf" srcId="{9E0F0F7C-AB8D-47D3-AC31-A5EBC61AA921}" destId="{9DB8C11F-ACF7-48F5-BFA4-CC9340EFCEC1}" srcOrd="0" destOrd="0" presId="urn:microsoft.com/office/officeart/2018/2/layout/IconVerticalSolidList"/>
    <dgm:cxn modelId="{9A7A8E2A-C77B-4B27-8D29-555F0C6655E1}" type="presParOf" srcId="{9E0F0F7C-AB8D-47D3-AC31-A5EBC61AA921}" destId="{33397F76-8B7E-4D79-A704-F1F71962A320}" srcOrd="1" destOrd="0" presId="urn:microsoft.com/office/officeart/2018/2/layout/IconVerticalSolidList"/>
    <dgm:cxn modelId="{1A828121-33A7-49BB-845A-3CB260E31574}" type="presParOf" srcId="{9E0F0F7C-AB8D-47D3-AC31-A5EBC61AA921}" destId="{512B9022-09A6-4541-8980-9C7CD20FC6E5}" srcOrd="2" destOrd="0" presId="urn:microsoft.com/office/officeart/2018/2/layout/IconVerticalSolidList"/>
    <dgm:cxn modelId="{F6D42907-C776-49EB-A6E3-C7C1A468F22C}" type="presParOf" srcId="{9E0F0F7C-AB8D-47D3-AC31-A5EBC61AA921}" destId="{19521A5B-F2DC-4417-BDCA-C437B854583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D0ACCC-C81C-4D58-99FA-8C50A76B5DCB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1DF98970-D553-42DE-8BA9-74869BDFDEF0}">
      <dgm:prSet/>
      <dgm:spPr/>
      <dgm:t>
        <a:bodyPr/>
        <a:lstStyle/>
        <a:p>
          <a:r>
            <a:rPr lang="en-US" b="0" i="0"/>
            <a:t>Visitor count, ticket sales, and event attendance.</a:t>
          </a:r>
          <a:endParaRPr lang="en-US"/>
        </a:p>
      </dgm:t>
    </dgm:pt>
    <dgm:pt modelId="{A2E9639C-1FB0-411F-A1A6-87998FC55830}" type="parTrans" cxnId="{D4A1DCB8-F1DD-459B-9E45-F000FE57F376}">
      <dgm:prSet/>
      <dgm:spPr/>
      <dgm:t>
        <a:bodyPr/>
        <a:lstStyle/>
        <a:p>
          <a:endParaRPr lang="en-US"/>
        </a:p>
      </dgm:t>
    </dgm:pt>
    <dgm:pt modelId="{1522D0F0-53F8-4A87-B790-192B4BE4090C}" type="sibTrans" cxnId="{D4A1DCB8-F1DD-459B-9E45-F000FE57F376}">
      <dgm:prSet/>
      <dgm:spPr/>
      <dgm:t>
        <a:bodyPr/>
        <a:lstStyle/>
        <a:p>
          <a:endParaRPr lang="en-US"/>
        </a:p>
      </dgm:t>
    </dgm:pt>
    <dgm:pt modelId="{B3106F16-FEB7-4ECC-A95C-EA29A49F96B9}">
      <dgm:prSet/>
      <dgm:spPr/>
      <dgm:t>
        <a:bodyPr/>
        <a:lstStyle/>
        <a:p>
          <a:r>
            <a:rPr lang="en-US" b="0" i="0"/>
            <a:t>Social media engagement metrics (likes, shares, comments).</a:t>
          </a:r>
          <a:endParaRPr lang="en-US"/>
        </a:p>
      </dgm:t>
    </dgm:pt>
    <dgm:pt modelId="{D817B74F-C7F3-4B74-AE25-5C7D7D286B50}" type="parTrans" cxnId="{6FC6B5A8-7108-442C-A6CA-49F4F298CE39}">
      <dgm:prSet/>
      <dgm:spPr/>
      <dgm:t>
        <a:bodyPr/>
        <a:lstStyle/>
        <a:p>
          <a:endParaRPr lang="en-US"/>
        </a:p>
      </dgm:t>
    </dgm:pt>
    <dgm:pt modelId="{3442A303-B610-4C48-AD85-536D5724C969}" type="sibTrans" cxnId="{6FC6B5A8-7108-442C-A6CA-49F4F298CE39}">
      <dgm:prSet/>
      <dgm:spPr/>
      <dgm:t>
        <a:bodyPr/>
        <a:lstStyle/>
        <a:p>
          <a:endParaRPr lang="en-US"/>
        </a:p>
      </dgm:t>
    </dgm:pt>
    <dgm:pt modelId="{48D4BD1A-68D2-4856-8933-2980E9E723BB}">
      <dgm:prSet/>
      <dgm:spPr/>
      <dgm:t>
        <a:bodyPr/>
        <a:lstStyle/>
        <a:p>
          <a:r>
            <a:rPr lang="en-US" b="0" i="0"/>
            <a:t>Revenue generated from events and merchandise.</a:t>
          </a:r>
          <a:endParaRPr lang="en-US"/>
        </a:p>
      </dgm:t>
    </dgm:pt>
    <dgm:pt modelId="{E7DC5FB5-9F44-4D96-BC6B-D0160F540D01}" type="parTrans" cxnId="{64B93336-C44D-4FBF-A2AE-100AD6B760B7}">
      <dgm:prSet/>
      <dgm:spPr/>
      <dgm:t>
        <a:bodyPr/>
        <a:lstStyle/>
        <a:p>
          <a:endParaRPr lang="en-US"/>
        </a:p>
      </dgm:t>
    </dgm:pt>
    <dgm:pt modelId="{152FCFE5-ED33-4EE3-B119-70236F50B229}" type="sibTrans" cxnId="{64B93336-C44D-4FBF-A2AE-100AD6B760B7}">
      <dgm:prSet/>
      <dgm:spPr/>
      <dgm:t>
        <a:bodyPr/>
        <a:lstStyle/>
        <a:p>
          <a:endParaRPr lang="en-US"/>
        </a:p>
      </dgm:t>
    </dgm:pt>
    <dgm:pt modelId="{59C1D457-5795-48D6-9BF2-B468390BA2AB}" type="pres">
      <dgm:prSet presAssocID="{CFD0ACCC-C81C-4D58-99FA-8C50A76B5DCB}" presName="root" presStyleCnt="0">
        <dgm:presLayoutVars>
          <dgm:dir/>
          <dgm:resizeHandles val="exact"/>
        </dgm:presLayoutVars>
      </dgm:prSet>
      <dgm:spPr/>
    </dgm:pt>
    <dgm:pt modelId="{3AF3FA95-F1FF-4BB0-BAE4-8AAF936A6218}" type="pres">
      <dgm:prSet presAssocID="{1DF98970-D553-42DE-8BA9-74869BDFDEF0}" presName="compNode" presStyleCnt="0"/>
      <dgm:spPr/>
    </dgm:pt>
    <dgm:pt modelId="{83F8CE19-3F79-4E78-9699-4E9468D1AE45}" type="pres">
      <dgm:prSet presAssocID="{1DF98970-D553-42DE-8BA9-74869BDFDEF0}" presName="bgRect" presStyleLbl="bgShp" presStyleIdx="0" presStyleCnt="3"/>
      <dgm:spPr/>
    </dgm:pt>
    <dgm:pt modelId="{28094163-3566-45DD-B641-32965A2341EA}" type="pres">
      <dgm:prSet presAssocID="{1DF98970-D553-42DE-8BA9-74869BDFDEF0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 Envelope"/>
        </a:ext>
      </dgm:extLst>
    </dgm:pt>
    <dgm:pt modelId="{36CA2DFC-EBD1-4032-8E89-F658A970490F}" type="pres">
      <dgm:prSet presAssocID="{1DF98970-D553-42DE-8BA9-74869BDFDEF0}" presName="spaceRect" presStyleCnt="0"/>
      <dgm:spPr/>
    </dgm:pt>
    <dgm:pt modelId="{3630F99C-1BA7-499E-887A-90DC8896D701}" type="pres">
      <dgm:prSet presAssocID="{1DF98970-D553-42DE-8BA9-74869BDFDEF0}" presName="parTx" presStyleLbl="revTx" presStyleIdx="0" presStyleCnt="3">
        <dgm:presLayoutVars>
          <dgm:chMax val="0"/>
          <dgm:chPref val="0"/>
        </dgm:presLayoutVars>
      </dgm:prSet>
      <dgm:spPr/>
    </dgm:pt>
    <dgm:pt modelId="{6D2381F3-D252-4F8F-B316-030DF0B2BF3E}" type="pres">
      <dgm:prSet presAssocID="{1522D0F0-53F8-4A87-B790-192B4BE4090C}" presName="sibTrans" presStyleCnt="0"/>
      <dgm:spPr/>
    </dgm:pt>
    <dgm:pt modelId="{E01E1FAD-CE19-4D15-8331-FB2BBB887B80}" type="pres">
      <dgm:prSet presAssocID="{B3106F16-FEB7-4ECC-A95C-EA29A49F96B9}" presName="compNode" presStyleCnt="0"/>
      <dgm:spPr/>
    </dgm:pt>
    <dgm:pt modelId="{11DA1364-C101-4283-82CA-4783A88B9E7B}" type="pres">
      <dgm:prSet presAssocID="{B3106F16-FEB7-4ECC-A95C-EA29A49F96B9}" presName="bgRect" presStyleLbl="bgShp" presStyleIdx="1" presStyleCnt="3"/>
      <dgm:spPr/>
    </dgm:pt>
    <dgm:pt modelId="{C39E0FA5-09AB-48B0-8B85-C7204C6D323B}" type="pres">
      <dgm:prSet presAssocID="{B3106F16-FEB7-4ECC-A95C-EA29A49F96B9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btitles"/>
        </a:ext>
      </dgm:extLst>
    </dgm:pt>
    <dgm:pt modelId="{91C4E87D-6720-4444-B085-E6BB15EA493A}" type="pres">
      <dgm:prSet presAssocID="{B3106F16-FEB7-4ECC-A95C-EA29A49F96B9}" presName="spaceRect" presStyleCnt="0"/>
      <dgm:spPr/>
    </dgm:pt>
    <dgm:pt modelId="{9A3941E7-A8DC-416D-8D00-C1FF57D32893}" type="pres">
      <dgm:prSet presAssocID="{B3106F16-FEB7-4ECC-A95C-EA29A49F96B9}" presName="parTx" presStyleLbl="revTx" presStyleIdx="1" presStyleCnt="3">
        <dgm:presLayoutVars>
          <dgm:chMax val="0"/>
          <dgm:chPref val="0"/>
        </dgm:presLayoutVars>
      </dgm:prSet>
      <dgm:spPr/>
    </dgm:pt>
    <dgm:pt modelId="{A4E78B07-D269-4CA0-BC3D-2F42C16638F4}" type="pres">
      <dgm:prSet presAssocID="{3442A303-B610-4C48-AD85-536D5724C969}" presName="sibTrans" presStyleCnt="0"/>
      <dgm:spPr/>
    </dgm:pt>
    <dgm:pt modelId="{7DF28861-6EB2-45CB-8709-829FA60808EF}" type="pres">
      <dgm:prSet presAssocID="{48D4BD1A-68D2-4856-8933-2980E9E723BB}" presName="compNode" presStyleCnt="0"/>
      <dgm:spPr/>
    </dgm:pt>
    <dgm:pt modelId="{EA1E0F76-F30A-4FF7-A38B-D57CD981D2B1}" type="pres">
      <dgm:prSet presAssocID="{48D4BD1A-68D2-4856-8933-2980E9E723BB}" presName="bgRect" presStyleLbl="bgShp" presStyleIdx="2" presStyleCnt="3"/>
      <dgm:spPr/>
    </dgm:pt>
    <dgm:pt modelId="{BF6EBF44-F74D-4FF6-9352-59FAD0AF1BA4}" type="pres">
      <dgm:prSet presAssocID="{48D4BD1A-68D2-4856-8933-2980E9E723BB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seball Hat"/>
        </a:ext>
      </dgm:extLst>
    </dgm:pt>
    <dgm:pt modelId="{DCB3F60E-F5F6-48AD-B3B1-5D7E5DDB6ED4}" type="pres">
      <dgm:prSet presAssocID="{48D4BD1A-68D2-4856-8933-2980E9E723BB}" presName="spaceRect" presStyleCnt="0"/>
      <dgm:spPr/>
    </dgm:pt>
    <dgm:pt modelId="{79320529-5311-4D32-9FB6-B0BAE25846CD}" type="pres">
      <dgm:prSet presAssocID="{48D4BD1A-68D2-4856-8933-2980E9E723BB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8D6EE426-45AC-4320-BD6F-DB166BC5064E}" type="presOf" srcId="{B3106F16-FEB7-4ECC-A95C-EA29A49F96B9}" destId="{9A3941E7-A8DC-416D-8D00-C1FF57D32893}" srcOrd="0" destOrd="0" presId="urn:microsoft.com/office/officeart/2018/2/layout/IconVerticalSolidList"/>
    <dgm:cxn modelId="{64B93336-C44D-4FBF-A2AE-100AD6B760B7}" srcId="{CFD0ACCC-C81C-4D58-99FA-8C50A76B5DCB}" destId="{48D4BD1A-68D2-4856-8933-2980E9E723BB}" srcOrd="2" destOrd="0" parTransId="{E7DC5FB5-9F44-4D96-BC6B-D0160F540D01}" sibTransId="{152FCFE5-ED33-4EE3-B119-70236F50B229}"/>
    <dgm:cxn modelId="{22F6884A-D6E2-4E60-A624-90B3CE5E961F}" type="presOf" srcId="{CFD0ACCC-C81C-4D58-99FA-8C50A76B5DCB}" destId="{59C1D457-5795-48D6-9BF2-B468390BA2AB}" srcOrd="0" destOrd="0" presId="urn:microsoft.com/office/officeart/2018/2/layout/IconVerticalSolidList"/>
    <dgm:cxn modelId="{6FC6B5A8-7108-442C-A6CA-49F4F298CE39}" srcId="{CFD0ACCC-C81C-4D58-99FA-8C50A76B5DCB}" destId="{B3106F16-FEB7-4ECC-A95C-EA29A49F96B9}" srcOrd="1" destOrd="0" parTransId="{D817B74F-C7F3-4B74-AE25-5C7D7D286B50}" sibTransId="{3442A303-B610-4C48-AD85-536D5724C969}"/>
    <dgm:cxn modelId="{EF3371B2-0BF1-48A8-A793-645A090743BF}" type="presOf" srcId="{1DF98970-D553-42DE-8BA9-74869BDFDEF0}" destId="{3630F99C-1BA7-499E-887A-90DC8896D701}" srcOrd="0" destOrd="0" presId="urn:microsoft.com/office/officeart/2018/2/layout/IconVerticalSolidList"/>
    <dgm:cxn modelId="{D4A1DCB8-F1DD-459B-9E45-F000FE57F376}" srcId="{CFD0ACCC-C81C-4D58-99FA-8C50A76B5DCB}" destId="{1DF98970-D553-42DE-8BA9-74869BDFDEF0}" srcOrd="0" destOrd="0" parTransId="{A2E9639C-1FB0-411F-A1A6-87998FC55830}" sibTransId="{1522D0F0-53F8-4A87-B790-192B4BE4090C}"/>
    <dgm:cxn modelId="{2232CCE1-B4C3-4788-B8BF-3F4747E596D4}" type="presOf" srcId="{48D4BD1A-68D2-4856-8933-2980E9E723BB}" destId="{79320529-5311-4D32-9FB6-B0BAE25846CD}" srcOrd="0" destOrd="0" presId="urn:microsoft.com/office/officeart/2018/2/layout/IconVerticalSolidList"/>
    <dgm:cxn modelId="{039901D3-F65B-46BE-BACC-3632F9CC5E66}" type="presParOf" srcId="{59C1D457-5795-48D6-9BF2-B468390BA2AB}" destId="{3AF3FA95-F1FF-4BB0-BAE4-8AAF936A6218}" srcOrd="0" destOrd="0" presId="urn:microsoft.com/office/officeart/2018/2/layout/IconVerticalSolidList"/>
    <dgm:cxn modelId="{9CD094D2-5A83-499D-B783-FFEB213D2958}" type="presParOf" srcId="{3AF3FA95-F1FF-4BB0-BAE4-8AAF936A6218}" destId="{83F8CE19-3F79-4E78-9699-4E9468D1AE45}" srcOrd="0" destOrd="0" presId="urn:microsoft.com/office/officeart/2018/2/layout/IconVerticalSolidList"/>
    <dgm:cxn modelId="{68AB2408-B2C9-4F22-9B71-39724AEBC0C6}" type="presParOf" srcId="{3AF3FA95-F1FF-4BB0-BAE4-8AAF936A6218}" destId="{28094163-3566-45DD-B641-32965A2341EA}" srcOrd="1" destOrd="0" presId="urn:microsoft.com/office/officeart/2018/2/layout/IconVerticalSolidList"/>
    <dgm:cxn modelId="{A7310ECD-5CBB-43E2-A8A9-C7D6D593DF82}" type="presParOf" srcId="{3AF3FA95-F1FF-4BB0-BAE4-8AAF936A6218}" destId="{36CA2DFC-EBD1-4032-8E89-F658A970490F}" srcOrd="2" destOrd="0" presId="urn:microsoft.com/office/officeart/2018/2/layout/IconVerticalSolidList"/>
    <dgm:cxn modelId="{33D2232A-1589-4B3C-B899-60BE87CA258B}" type="presParOf" srcId="{3AF3FA95-F1FF-4BB0-BAE4-8AAF936A6218}" destId="{3630F99C-1BA7-499E-887A-90DC8896D701}" srcOrd="3" destOrd="0" presId="urn:microsoft.com/office/officeart/2018/2/layout/IconVerticalSolidList"/>
    <dgm:cxn modelId="{FC23A48B-EC1F-4C45-BB41-F678646937C9}" type="presParOf" srcId="{59C1D457-5795-48D6-9BF2-B468390BA2AB}" destId="{6D2381F3-D252-4F8F-B316-030DF0B2BF3E}" srcOrd="1" destOrd="0" presId="urn:microsoft.com/office/officeart/2018/2/layout/IconVerticalSolidList"/>
    <dgm:cxn modelId="{EAEFE7C4-D09C-47A6-938A-9A84460BB437}" type="presParOf" srcId="{59C1D457-5795-48D6-9BF2-B468390BA2AB}" destId="{E01E1FAD-CE19-4D15-8331-FB2BBB887B80}" srcOrd="2" destOrd="0" presId="urn:microsoft.com/office/officeart/2018/2/layout/IconVerticalSolidList"/>
    <dgm:cxn modelId="{8D43947B-7A73-4F89-948F-D05533C859CD}" type="presParOf" srcId="{E01E1FAD-CE19-4D15-8331-FB2BBB887B80}" destId="{11DA1364-C101-4283-82CA-4783A88B9E7B}" srcOrd="0" destOrd="0" presId="urn:microsoft.com/office/officeart/2018/2/layout/IconVerticalSolidList"/>
    <dgm:cxn modelId="{CB361E5D-A73D-4EBF-99EB-F3F766B6E68D}" type="presParOf" srcId="{E01E1FAD-CE19-4D15-8331-FB2BBB887B80}" destId="{C39E0FA5-09AB-48B0-8B85-C7204C6D323B}" srcOrd="1" destOrd="0" presId="urn:microsoft.com/office/officeart/2018/2/layout/IconVerticalSolidList"/>
    <dgm:cxn modelId="{3A874E56-C071-4CFB-ABCA-5D751CBD4392}" type="presParOf" srcId="{E01E1FAD-CE19-4D15-8331-FB2BBB887B80}" destId="{91C4E87D-6720-4444-B085-E6BB15EA493A}" srcOrd="2" destOrd="0" presId="urn:microsoft.com/office/officeart/2018/2/layout/IconVerticalSolidList"/>
    <dgm:cxn modelId="{81F78D6B-DF0C-4D08-BACE-00160288DA6B}" type="presParOf" srcId="{E01E1FAD-CE19-4D15-8331-FB2BBB887B80}" destId="{9A3941E7-A8DC-416D-8D00-C1FF57D32893}" srcOrd="3" destOrd="0" presId="urn:microsoft.com/office/officeart/2018/2/layout/IconVerticalSolidList"/>
    <dgm:cxn modelId="{7A55ECB6-05A0-443D-BFF8-ABB72CBF5D6C}" type="presParOf" srcId="{59C1D457-5795-48D6-9BF2-B468390BA2AB}" destId="{A4E78B07-D269-4CA0-BC3D-2F42C16638F4}" srcOrd="3" destOrd="0" presId="urn:microsoft.com/office/officeart/2018/2/layout/IconVerticalSolidList"/>
    <dgm:cxn modelId="{FB0B0F59-73D1-4D34-A7C1-6235CEAA29E6}" type="presParOf" srcId="{59C1D457-5795-48D6-9BF2-B468390BA2AB}" destId="{7DF28861-6EB2-45CB-8709-829FA60808EF}" srcOrd="4" destOrd="0" presId="urn:microsoft.com/office/officeart/2018/2/layout/IconVerticalSolidList"/>
    <dgm:cxn modelId="{684A67BF-9C7B-484A-8D1A-90E11ED8495C}" type="presParOf" srcId="{7DF28861-6EB2-45CB-8709-829FA60808EF}" destId="{EA1E0F76-F30A-4FF7-A38B-D57CD981D2B1}" srcOrd="0" destOrd="0" presId="urn:microsoft.com/office/officeart/2018/2/layout/IconVerticalSolidList"/>
    <dgm:cxn modelId="{7239EDEB-8DFC-49DF-A0F3-349F7B51830B}" type="presParOf" srcId="{7DF28861-6EB2-45CB-8709-829FA60808EF}" destId="{BF6EBF44-F74D-4FF6-9352-59FAD0AF1BA4}" srcOrd="1" destOrd="0" presId="urn:microsoft.com/office/officeart/2018/2/layout/IconVerticalSolidList"/>
    <dgm:cxn modelId="{50F6760D-6635-4FF2-A613-7A456C49AB59}" type="presParOf" srcId="{7DF28861-6EB2-45CB-8709-829FA60808EF}" destId="{DCB3F60E-F5F6-48AD-B3B1-5D7E5DDB6ED4}" srcOrd="2" destOrd="0" presId="urn:microsoft.com/office/officeart/2018/2/layout/IconVerticalSolidList"/>
    <dgm:cxn modelId="{9ED22057-C715-4067-A8CC-AF02FBD1EBB5}" type="presParOf" srcId="{7DF28861-6EB2-45CB-8709-829FA60808EF}" destId="{79320529-5311-4D32-9FB6-B0BAE25846C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C8AA91-A4C9-4BAE-8F0A-586376619929}">
      <dsp:nvSpPr>
        <dsp:cNvPr id="0" name=""/>
        <dsp:cNvSpPr/>
      </dsp:nvSpPr>
      <dsp:spPr>
        <a:xfrm>
          <a:off x="0" y="667"/>
          <a:ext cx="6096000" cy="156262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A1316C-329A-49D3-A661-9709ABE4D471}">
      <dsp:nvSpPr>
        <dsp:cNvPr id="0" name=""/>
        <dsp:cNvSpPr/>
      </dsp:nvSpPr>
      <dsp:spPr>
        <a:xfrm>
          <a:off x="472694" y="352258"/>
          <a:ext cx="859444" cy="85944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E6AFAE-E809-4ABA-83B0-E5BC32FDD0B3}">
      <dsp:nvSpPr>
        <dsp:cNvPr id="0" name=""/>
        <dsp:cNvSpPr/>
      </dsp:nvSpPr>
      <dsp:spPr>
        <a:xfrm>
          <a:off x="1804832" y="667"/>
          <a:ext cx="4291167" cy="1562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378" tIns="165378" rIns="165378" bIns="165378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i="0" kern="1200"/>
            <a:t>Increase visitor numbers by 20% year-over-year.</a:t>
          </a:r>
          <a:endParaRPr lang="en-US" sz="2500" kern="1200"/>
        </a:p>
      </dsp:txBody>
      <dsp:txXfrm>
        <a:off x="1804832" y="667"/>
        <a:ext cx="4291167" cy="1562625"/>
      </dsp:txXfrm>
    </dsp:sp>
    <dsp:sp modelId="{D755E6CA-3B57-4DCA-9E99-7D93B401100E}">
      <dsp:nvSpPr>
        <dsp:cNvPr id="0" name=""/>
        <dsp:cNvSpPr/>
      </dsp:nvSpPr>
      <dsp:spPr>
        <a:xfrm>
          <a:off x="0" y="1953949"/>
          <a:ext cx="6096000" cy="156262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081764-A54E-4CB7-A069-F92F122164D0}">
      <dsp:nvSpPr>
        <dsp:cNvPr id="0" name=""/>
        <dsp:cNvSpPr/>
      </dsp:nvSpPr>
      <dsp:spPr>
        <a:xfrm>
          <a:off x="472694" y="2305540"/>
          <a:ext cx="859444" cy="85944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851CD6-93EC-4055-A164-21F8EA62DEB6}">
      <dsp:nvSpPr>
        <dsp:cNvPr id="0" name=""/>
        <dsp:cNvSpPr/>
      </dsp:nvSpPr>
      <dsp:spPr>
        <a:xfrm>
          <a:off x="1804832" y="1953949"/>
          <a:ext cx="4291167" cy="1562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378" tIns="165378" rIns="165378" bIns="165378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i="0" kern="1200"/>
            <a:t>Boost social media followers by 50% within the next 12 months.</a:t>
          </a:r>
          <a:endParaRPr lang="en-US" sz="2500" kern="1200"/>
        </a:p>
      </dsp:txBody>
      <dsp:txXfrm>
        <a:off x="1804832" y="1953949"/>
        <a:ext cx="4291167" cy="1562625"/>
      </dsp:txXfrm>
    </dsp:sp>
    <dsp:sp modelId="{9DB8C11F-ACF7-48F5-BFA4-CC9340EFCEC1}">
      <dsp:nvSpPr>
        <dsp:cNvPr id="0" name=""/>
        <dsp:cNvSpPr/>
      </dsp:nvSpPr>
      <dsp:spPr>
        <a:xfrm>
          <a:off x="0" y="3907231"/>
          <a:ext cx="6096000" cy="156262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397F76-8B7E-4D79-A704-F1F71962A320}">
      <dsp:nvSpPr>
        <dsp:cNvPr id="0" name=""/>
        <dsp:cNvSpPr/>
      </dsp:nvSpPr>
      <dsp:spPr>
        <a:xfrm>
          <a:off x="472694" y="4258822"/>
          <a:ext cx="859444" cy="85944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521A5B-F2DC-4417-BDCA-C437B8545839}">
      <dsp:nvSpPr>
        <dsp:cNvPr id="0" name=""/>
        <dsp:cNvSpPr/>
      </dsp:nvSpPr>
      <dsp:spPr>
        <a:xfrm>
          <a:off x="1804832" y="3907231"/>
          <a:ext cx="4291167" cy="1562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378" tIns="165378" rIns="165378" bIns="165378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i="0" kern="1200"/>
            <a:t>Host at least 4 major family-centered events per quarter.</a:t>
          </a:r>
          <a:endParaRPr lang="en-US" sz="2500" kern="1200"/>
        </a:p>
      </dsp:txBody>
      <dsp:txXfrm>
        <a:off x="1804832" y="3907231"/>
        <a:ext cx="4291167" cy="15626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F8CE19-3F79-4E78-9699-4E9468D1AE45}">
      <dsp:nvSpPr>
        <dsp:cNvPr id="0" name=""/>
        <dsp:cNvSpPr/>
      </dsp:nvSpPr>
      <dsp:spPr>
        <a:xfrm>
          <a:off x="0" y="667"/>
          <a:ext cx="6096000" cy="156262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094163-3566-45DD-B641-32965A2341EA}">
      <dsp:nvSpPr>
        <dsp:cNvPr id="0" name=""/>
        <dsp:cNvSpPr/>
      </dsp:nvSpPr>
      <dsp:spPr>
        <a:xfrm>
          <a:off x="472694" y="352258"/>
          <a:ext cx="859444" cy="85944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30F99C-1BA7-499E-887A-90DC8896D701}">
      <dsp:nvSpPr>
        <dsp:cNvPr id="0" name=""/>
        <dsp:cNvSpPr/>
      </dsp:nvSpPr>
      <dsp:spPr>
        <a:xfrm>
          <a:off x="1804832" y="667"/>
          <a:ext cx="4291167" cy="1562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378" tIns="165378" rIns="165378" bIns="165378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i="0" kern="1200"/>
            <a:t>Visitor count, ticket sales, and event attendance.</a:t>
          </a:r>
          <a:endParaRPr lang="en-US" sz="2500" kern="1200"/>
        </a:p>
      </dsp:txBody>
      <dsp:txXfrm>
        <a:off x="1804832" y="667"/>
        <a:ext cx="4291167" cy="1562625"/>
      </dsp:txXfrm>
    </dsp:sp>
    <dsp:sp modelId="{11DA1364-C101-4283-82CA-4783A88B9E7B}">
      <dsp:nvSpPr>
        <dsp:cNvPr id="0" name=""/>
        <dsp:cNvSpPr/>
      </dsp:nvSpPr>
      <dsp:spPr>
        <a:xfrm>
          <a:off x="0" y="1953949"/>
          <a:ext cx="6096000" cy="156262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9E0FA5-09AB-48B0-8B85-C7204C6D323B}">
      <dsp:nvSpPr>
        <dsp:cNvPr id="0" name=""/>
        <dsp:cNvSpPr/>
      </dsp:nvSpPr>
      <dsp:spPr>
        <a:xfrm>
          <a:off x="472694" y="2305540"/>
          <a:ext cx="859444" cy="85944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3941E7-A8DC-416D-8D00-C1FF57D32893}">
      <dsp:nvSpPr>
        <dsp:cNvPr id="0" name=""/>
        <dsp:cNvSpPr/>
      </dsp:nvSpPr>
      <dsp:spPr>
        <a:xfrm>
          <a:off x="1804832" y="1953949"/>
          <a:ext cx="4291167" cy="1562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378" tIns="165378" rIns="165378" bIns="165378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i="0" kern="1200"/>
            <a:t>Social media engagement metrics (likes, shares, comments).</a:t>
          </a:r>
          <a:endParaRPr lang="en-US" sz="2500" kern="1200"/>
        </a:p>
      </dsp:txBody>
      <dsp:txXfrm>
        <a:off x="1804832" y="1953949"/>
        <a:ext cx="4291167" cy="1562625"/>
      </dsp:txXfrm>
    </dsp:sp>
    <dsp:sp modelId="{EA1E0F76-F30A-4FF7-A38B-D57CD981D2B1}">
      <dsp:nvSpPr>
        <dsp:cNvPr id="0" name=""/>
        <dsp:cNvSpPr/>
      </dsp:nvSpPr>
      <dsp:spPr>
        <a:xfrm>
          <a:off x="0" y="3907231"/>
          <a:ext cx="6096000" cy="156262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6EBF44-F74D-4FF6-9352-59FAD0AF1BA4}">
      <dsp:nvSpPr>
        <dsp:cNvPr id="0" name=""/>
        <dsp:cNvSpPr/>
      </dsp:nvSpPr>
      <dsp:spPr>
        <a:xfrm>
          <a:off x="472694" y="4258822"/>
          <a:ext cx="859444" cy="85944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320529-5311-4D32-9FB6-B0BAE25846CD}">
      <dsp:nvSpPr>
        <dsp:cNvPr id="0" name=""/>
        <dsp:cNvSpPr/>
      </dsp:nvSpPr>
      <dsp:spPr>
        <a:xfrm>
          <a:off x="1804832" y="3907231"/>
          <a:ext cx="4291167" cy="1562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378" tIns="165378" rIns="165378" bIns="165378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i="0" kern="1200"/>
            <a:t>Revenue generated from events and merchandise.</a:t>
          </a:r>
          <a:endParaRPr lang="en-US" sz="2500" kern="1200"/>
        </a:p>
      </dsp:txBody>
      <dsp:txXfrm>
        <a:off x="1804832" y="3907231"/>
        <a:ext cx="4291167" cy="15626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57C3F-0FB2-4B2E-BA6A-FEEEFF1AF7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7400" y="685801"/>
            <a:ext cx="8115300" cy="3046228"/>
          </a:xfrm>
        </p:spPr>
        <p:txBody>
          <a:bodyPr anchor="b">
            <a:normAutofit/>
          </a:bodyPr>
          <a:lstStyle>
            <a:lvl1pPr algn="ctr">
              <a:defRPr sz="36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583AE9-1CC1-4572-A6E5-E97F80E476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7400" y="4114800"/>
            <a:ext cx="8115300" cy="2057400"/>
          </a:xfrm>
        </p:spPr>
        <p:txBody>
          <a:bodyPr/>
          <a:lstStyle>
            <a:lvl1pPr marL="0" indent="0" algn="ctr">
              <a:buNone/>
              <a:defRPr sz="24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04DE7C-68AB-403D-B9D8-7398C292C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EA57E-7C1A-457B-A4CD-5DCEB057B502}" type="datetime1">
              <a:rPr lang="en-US" smtClean="0"/>
              <a:t>12/3/23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003E50-6613-4D86-AA22-43B14E727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069AB5-A56D-471F-9236-EFA981E2E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405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2744C-12E6-455B-B646-2EA92DE0E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D71C4D-C062-4EEE-9A9A-31ADCC5C87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44DC97-C26E-407A-9E29-68C52D547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89749-A4CD-447F-8298-2B7988C91CEA}" type="datetime1">
              <a:rPr lang="en-US" smtClean="0"/>
              <a:t>12/3/23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2E9353-B771-47FF-975E-72337414E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A5A858-B8B2-4364-A7D0-B2E8FAE0A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80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A6BABE-D80C-4F54-A03C-E1F9EBCA83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285191-EF5B-48BE-AB5D-B7BA4C3D09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FA387A-1231-4FE3-8574-D4331A343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444D3-C0BA-4587-A56C-581AB9F841BE}" type="datetime1">
              <a:rPr lang="en-US" smtClean="0"/>
              <a:t>12/3/23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F21559-4901-4AD3-ABE7-DF0235457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F6C18E-B751-4E7B-9CD8-1BF44DAB8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013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9B412-EBAB-4569-B3D9-6B346BF83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486900" cy="1371600"/>
          </a:xfrm>
        </p:spPr>
        <p:txBody>
          <a:bodyPr>
            <a:normAutofit/>
          </a:bodyPr>
          <a:lstStyle>
            <a:lvl1pPr algn="l">
              <a:defRPr sz="32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7C8AE-B0F4-404F-BCAD-A14C18E50D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AA9CAD-DAFB-4DE3-9C41-7FD03EA8D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AF2CE-4F37-411C-A3EE-BBBE223265BF}" type="datetime1">
              <a:rPr lang="en-US" smtClean="0"/>
              <a:t>12/3/23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CE3137-8136-46C5-AC2F-49E5F55E4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1AB6EF-A0B1-4706-AE44-253A6B182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63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02F68-BF19-468D-B422-54B6D189F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77407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CBF7D7-84D4-4A39-B44E-9B029EEB1F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641624"/>
            <a:ext cx="10515600" cy="1448026"/>
          </a:xfrm>
        </p:spPr>
        <p:txBody>
          <a:bodyPr/>
          <a:lstStyle>
            <a:lvl1pPr marL="0" indent="0" algn="ctr">
              <a:buNone/>
              <a:defRPr sz="2400" i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E29709-D243-41E8-89FA-62FA7AEB5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083D4-708C-4BB5-B4FD-30CE9FA12FD5}" type="datetime1">
              <a:rPr lang="en-US" smtClean="0"/>
              <a:t>12/3/23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AB99C0-DC2A-4133-A10D-D43A1E05B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122EFD-A17E-47F5-8AC9-EFD6D813D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621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C668D-BFBE-4765-A294-8303931B5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6071" y="566278"/>
            <a:ext cx="9512429" cy="965458"/>
          </a:xfrm>
        </p:spPr>
        <p:txBody>
          <a:bodyPr/>
          <a:lstStyle>
            <a:lvl1pPr algn="ctr">
              <a:defRPr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B3C212-F55F-4D0D-BFA7-F00A33CAA1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9758" y="2057400"/>
            <a:ext cx="5031521" cy="4119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54BDD7-2575-4E82-887D-DCAF9EB159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5408" y="2057401"/>
            <a:ext cx="5016834" cy="41195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CAECC8-3C3A-4A5D-AB7A-1F99E5023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239B2-65BC-4C2A-A62B-3EABFE9590E4}" type="datetime1">
              <a:rPr lang="en-US" smtClean="0"/>
              <a:t>12/3/23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47609B-ACA4-4323-9340-C7DB166D7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409EA3-C5C7-4AC6-956A-DB9A3B4F3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97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0CDE0-7431-4F05-AA47-F10EB46C9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276552" cy="1149350"/>
          </a:xfrm>
        </p:spPr>
        <p:txBody>
          <a:bodyPr>
            <a:normAutofit/>
          </a:bodyPr>
          <a:lstStyle>
            <a:lvl1pPr algn="ctr">
              <a:defRPr sz="32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D9FFA7-D3EA-4CB8-A471-94235AD625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5360D2-88E8-43C8-92D1-67AB23BBE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C768F6-20A1-47A1-90FE-903135EEFD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555EC1-268F-4324-A003-3608AA0D84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55C8E4-FCB8-4E06-9C43-0ACD949A7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05F5A-E4A3-476F-A89E-C2B73F2431E4}" type="datetime1">
              <a:rPr lang="en-US" smtClean="0"/>
              <a:t>12/3/23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01C005-C973-4D82-942A-334F1D431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FB6186-6570-4DE8-8603-70B0A51DF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917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5ADD3-88C8-4B01-8CC6-808C0E416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634E6A-1390-4101-B78E-759231340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61515-4A26-4F31-9F61-5A10B1FABBFC}" type="datetime1">
              <a:rPr lang="en-US" smtClean="0"/>
              <a:t>12/3/23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BC7B90-4C99-4653-872A-3572A02DA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B03516-4D31-49D2-9488-33C734A7A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415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0D8488-CF25-431B-A87A-AAF141BD0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DC65-7D1F-4BAB-9695-F7E734143E14}" type="datetime1">
              <a:rPr lang="en-US" smtClean="0"/>
              <a:t>12/3/23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2F58E5-C92D-4C64-B867-0576B1EAD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216797-ABEC-4FE0-AFDE-36107B967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582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8F2B0-990D-418E-9D10-2464E9866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881131-AFFD-4339-9F30-D408B5105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7C47F4-7968-4698-8BD3-A583099FAA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12BC6F-3996-4B2B-B8F2-DD3A82CCF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24077-BD55-4036-8E92-6558FDF3B653}" type="datetime1">
              <a:rPr lang="en-US" smtClean="0"/>
              <a:t>12/3/23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832E66-581A-4CF2-A40A-4E24FAAC4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3B1C89-C625-4618-81A2-FB34E4DA0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063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1486F-443A-4F2D-AB1F-8B1F4C4DE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A21213-E7FB-406A-B8CD-735AAC7AD0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F41A03-500E-49F7-8D99-A1EAFE4D34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91523D-69E9-4EAE-A610-B3A237B75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225F2-7107-4609-BCC2-77C63064A5E8}" type="datetime1">
              <a:rPr lang="en-US" smtClean="0"/>
              <a:t>12/3/23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DB852F-4134-4AB5-BA87-483B1E1AD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34C5CB-918E-4A09-8222-D36E37B63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403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AA0686-7BAC-45C0-BA30-0D0CBCE5C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4869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202DE-82CD-407D-8C68-174B0CBB57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599" y="2254103"/>
            <a:ext cx="9486901" cy="39180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54AC9D-6E1B-46D3-959F-A068A1EDBD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9800022" y="3223751"/>
            <a:ext cx="4114801" cy="4105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3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fld id="{D3FE42E8-8B57-452D-A122-4DCE9AC771EF}" type="datetime1">
              <a:rPr lang="en-US" smtClean="0"/>
              <a:t>12/3/23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FC0015-9EFB-40F8-BC00-AC2483D609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708136" y="3223750"/>
            <a:ext cx="4114800" cy="4105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3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72C732-0E3E-49E0-A72E-D4C08CB445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6340" y="6356350"/>
            <a:ext cx="8718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spc="30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84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11" r:id="rId6"/>
    <p:sldLayoutId id="2147483706" r:id="rId7"/>
    <p:sldLayoutId id="2147483707" r:id="rId8"/>
    <p:sldLayoutId id="2147483708" r:id="rId9"/>
    <p:sldLayoutId id="2147483710" r:id="rId10"/>
    <p:sldLayoutId id="214748370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7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0103171-0BA0-4AF0-AF05-04AFA1A4A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Colorful leaf patterns">
            <a:extLst>
              <a:ext uri="{FF2B5EF4-FFF2-40B4-BE49-F238E27FC236}">
                <a16:creationId xmlns:a16="http://schemas.microsoft.com/office/drawing/2014/main" id="{E1C066B1-F824-ECA1-C0FA-11E2EE6CDF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78" r="31311" b="1"/>
          <a:stretch/>
        </p:blipFill>
        <p:spPr>
          <a:xfrm>
            <a:off x="20" y="10"/>
            <a:ext cx="4762480" cy="685798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128B901-D4EA-4C4D-A150-23D2A6DEC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09459" y="1"/>
            <a:ext cx="7482541" cy="6857999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760B08A-B322-4C79-AB6D-7E4246352E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200" y="685800"/>
            <a:ext cx="6099101" cy="5486400"/>
          </a:xfrm>
          <a:prstGeom prst="rect">
            <a:avLst/>
          </a:prstGeom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DF1087-EF0F-2010-53FE-4A1F01EDC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371599"/>
            <a:ext cx="4762500" cy="2360429"/>
          </a:xfrm>
        </p:spPr>
        <p:txBody>
          <a:bodyPr>
            <a:normAutofit/>
          </a:bodyPr>
          <a:lstStyle/>
          <a:p>
            <a:r>
              <a:rPr lang="en-US" dirty="0">
                <a:latin typeface="Cooper Black" panose="0208090404030B020404" pitchFamily="18" charset="77"/>
              </a:rPr>
              <a:t>Marketing Plan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83DEF6-0872-3858-F62E-6A1DA7688A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4114800"/>
            <a:ext cx="4762500" cy="1371601"/>
          </a:xfrm>
        </p:spPr>
        <p:txBody>
          <a:bodyPr>
            <a:norm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By Kayla Canfield</a:t>
            </a:r>
          </a:p>
        </p:txBody>
      </p:sp>
    </p:spTree>
    <p:extLst>
      <p:ext uri="{BB962C8B-B14F-4D97-AF65-F5344CB8AC3E}">
        <p14:creationId xmlns:p14="http://schemas.microsoft.com/office/powerpoint/2010/main" val="27416335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DC553A7-713D-4133-B393-5017EA4F22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A7C3535-4FB5-4E5B-BDFE-FA61877AF1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200" y="0"/>
            <a:ext cx="6781800" cy="6858000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AC24DA-EE33-3D48-3C21-78E9A5F5E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8728" y="339864"/>
            <a:ext cx="5397472" cy="1202891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latin typeface="Cooper Black" panose="0208090404030B020404" pitchFamily="18" charset="77"/>
              </a:rPr>
              <a:t>Pricing Strategy </a:t>
            </a:r>
            <a:endParaRPr lang="en-US">
              <a:latin typeface="Cooper Black" panose="0208090404030B020404" pitchFamily="18" charset="77"/>
            </a:endParaRPr>
          </a:p>
        </p:txBody>
      </p:sp>
      <p:pic>
        <p:nvPicPr>
          <p:cNvPr id="7" name="Graphic 6" descr="Covered plate">
            <a:extLst>
              <a:ext uri="{FF2B5EF4-FFF2-40B4-BE49-F238E27FC236}">
                <a16:creationId xmlns:a16="http://schemas.microsoft.com/office/drawing/2014/main" id="{32103AEE-A7DF-C9CA-3CD5-94F21F5B4C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0487" y="1379529"/>
            <a:ext cx="4098941" cy="409894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3B4256-0757-22FE-28B2-D14E85CFE6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2" y="1814732"/>
            <a:ext cx="5426844" cy="4501662"/>
          </a:xfrm>
        </p:spPr>
        <p:txBody>
          <a:bodyPr>
            <a:normAutofit/>
          </a:bodyPr>
          <a:lstStyle/>
          <a:p>
            <a:r>
              <a:rPr lang="en-US" b="0" i="0" dirty="0">
                <a:effectLst/>
                <a:latin typeface="Century Gothic" panose="020B0502020202020204" pitchFamily="34" charset="0"/>
              </a:rPr>
              <a:t>Balanced approach: Affordable for families, with premium options for special tours and events.</a:t>
            </a:r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361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DC553A7-713D-4133-B393-5017EA4F22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A7C3535-4FB5-4E5B-BDFE-FA61877AF1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200" y="0"/>
            <a:ext cx="6781800" cy="6858000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99CD13-9F02-CC33-505D-C985078E4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8728" y="339864"/>
            <a:ext cx="5397472" cy="1202891"/>
          </a:xfrm>
        </p:spPr>
        <p:txBody>
          <a:bodyPr>
            <a:normAutofit/>
          </a:bodyPr>
          <a:lstStyle/>
          <a:p>
            <a:pPr algn="ctr"/>
            <a:r>
              <a:rPr lang="en-US" b="1" i="0" dirty="0">
                <a:effectLst/>
                <a:latin typeface="Söhne"/>
              </a:rPr>
              <a:t>Marketing Initiatives</a:t>
            </a:r>
            <a:br>
              <a:rPr lang="en-US" b="1" i="0" dirty="0">
                <a:effectLst/>
                <a:latin typeface="Söhne"/>
              </a:rPr>
            </a:br>
            <a:endParaRPr lang="en-US"/>
          </a:p>
        </p:txBody>
      </p:sp>
      <p:pic>
        <p:nvPicPr>
          <p:cNvPr id="7" name="Graphic 6" descr="Farm scene">
            <a:extLst>
              <a:ext uri="{FF2B5EF4-FFF2-40B4-BE49-F238E27FC236}">
                <a16:creationId xmlns:a16="http://schemas.microsoft.com/office/drawing/2014/main" id="{ADE5D9BE-0B58-13C7-6F31-4EFC3450C8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0487" y="1379529"/>
            <a:ext cx="4098941" cy="409894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82E46E-98D8-696A-E3D7-3D11D1997E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2" y="1814732"/>
            <a:ext cx="5426844" cy="4501662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Century Gothic" panose="020B0502020202020204" pitchFamily="34" charset="0"/>
              </a:rPr>
              <a:t>Launch Family History Days with interactive activities.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Century Gothic" panose="020B0502020202020204" pitchFamily="34" charset="0"/>
              </a:rPr>
              <a:t>Partner with local schools for educational programs.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Century Gothic" panose="020B0502020202020204" pitchFamily="34" charset="0"/>
              </a:rPr>
              <a:t>Seasonal events showcasing the farmstead's history.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entury Gothic" panose="020B0502020202020204" pitchFamily="34" charset="0"/>
              </a:rPr>
              <a:t>Health &amp; Wellness program --</a:t>
            </a:r>
            <a:r>
              <a:rPr lang="en-US" b="0" i="0" dirty="0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Utilize the park's natural setting for wellness activities like yoga, meditation, or guided nature walks.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3660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3DC553A7-713D-4133-B393-5017EA4F22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A7C3535-4FB5-4E5B-BDFE-FA61877AF1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200" y="0"/>
            <a:ext cx="6781800" cy="6858000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DDD27B-AF8B-4630-CFE7-AE67A9CBE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8728" y="339864"/>
            <a:ext cx="5397472" cy="1202891"/>
          </a:xfrm>
        </p:spPr>
        <p:txBody>
          <a:bodyPr>
            <a:normAutofit/>
          </a:bodyPr>
          <a:lstStyle/>
          <a:p>
            <a:pPr algn="ctr"/>
            <a:r>
              <a:rPr lang="en-US">
                <a:latin typeface="Cooper Black" panose="0208090404030B020404" pitchFamily="18" charset="77"/>
              </a:rPr>
              <a:t>Marketing Channels</a:t>
            </a:r>
          </a:p>
        </p:txBody>
      </p:sp>
      <p:pic>
        <p:nvPicPr>
          <p:cNvPr id="19" name="Graphic 18" descr="Connections">
            <a:extLst>
              <a:ext uri="{FF2B5EF4-FFF2-40B4-BE49-F238E27FC236}">
                <a16:creationId xmlns:a16="http://schemas.microsoft.com/office/drawing/2014/main" id="{703794F9-13B9-B5E4-692E-EA74DDAD9D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0487" y="1379529"/>
            <a:ext cx="4098941" cy="4098941"/>
          </a:xfrm>
          <a:prstGeom prst="rect">
            <a:avLst/>
          </a:prstGeom>
        </p:spPr>
      </p:pic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A3DEDC62-F564-2DA0-670F-AB7EAB0806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2" y="1814732"/>
            <a:ext cx="5426844" cy="4501662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b="0" i="0">
                <a:effectLst/>
                <a:latin typeface="Century Gothic" panose="020B0502020202020204" pitchFamily="34" charset="0"/>
              </a:rPr>
              <a:t>Social media (Facebook, Instagram, Twitter).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0" i="0">
                <a:effectLst/>
                <a:latin typeface="Century Gothic" panose="020B0502020202020204" pitchFamily="34" charset="0"/>
              </a:rPr>
              <a:t>Local media partnerships (newspapers, radio).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0" i="0">
                <a:effectLst/>
                <a:latin typeface="Century Gothic" panose="020B0502020202020204" pitchFamily="34" charset="0"/>
              </a:rPr>
              <a:t>Collaboration with travel blogs, travel vlogs and tourism websites.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6764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3DC553A7-713D-4133-B393-5017EA4F22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A7C3535-4FB5-4E5B-BDFE-FA61877AF1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200" y="0"/>
            <a:ext cx="6781800" cy="6858000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07BDC3-E54D-7275-88D1-593835878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8728" y="339864"/>
            <a:ext cx="5397472" cy="1202891"/>
          </a:xfrm>
        </p:spPr>
        <p:txBody>
          <a:bodyPr>
            <a:normAutofit/>
          </a:bodyPr>
          <a:lstStyle/>
          <a:p>
            <a:pPr algn="ctr"/>
            <a:r>
              <a:rPr lang="en-US" b="1" i="0">
                <a:effectLst/>
                <a:latin typeface="Cooper Black" panose="0208090404030B020404" pitchFamily="18" charset="77"/>
              </a:rPr>
              <a:t>Marketing Responsibilities</a:t>
            </a:r>
            <a:endParaRPr lang="en-US">
              <a:latin typeface="Cooper Black" panose="0208090404030B020404" pitchFamily="18" charset="77"/>
            </a:endParaRPr>
          </a:p>
        </p:txBody>
      </p:sp>
      <p:pic>
        <p:nvPicPr>
          <p:cNvPr id="7" name="Graphic 6" descr="Event">
            <a:extLst>
              <a:ext uri="{FF2B5EF4-FFF2-40B4-BE49-F238E27FC236}">
                <a16:creationId xmlns:a16="http://schemas.microsoft.com/office/drawing/2014/main" id="{C1E67EB6-AD2F-6D5F-F480-40A6FE420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0487" y="1379529"/>
            <a:ext cx="4098941" cy="409894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6CBFD-7EC8-6BBE-9140-F8B835617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2" y="1814732"/>
            <a:ext cx="5426844" cy="4501662"/>
          </a:xfrm>
        </p:spPr>
        <p:txBody>
          <a:bodyPr>
            <a:normAutofit/>
          </a:bodyPr>
          <a:lstStyle/>
          <a:p>
            <a:r>
              <a:rPr lang="en-US" b="0" i="0" dirty="0">
                <a:effectLst/>
                <a:latin typeface="Century Gothic" panose="020B0502020202020204" pitchFamily="34" charset="0"/>
              </a:rPr>
              <a:t>Assign roles for social media management, event planning, and community outreach.</a:t>
            </a:r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5935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0EE8294-4110-44EB-8577-6CA8DF797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C45E44A-48F0-452E-94AB-C02C0355C6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76700" y="685800"/>
            <a:ext cx="7429500" cy="5486400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391706-E4A9-0097-39E3-37F61066D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2500" y="942449"/>
            <a:ext cx="6096000" cy="936840"/>
          </a:xfrm>
        </p:spPr>
        <p:txBody>
          <a:bodyPr>
            <a:normAutofit/>
          </a:bodyPr>
          <a:lstStyle/>
          <a:p>
            <a:pPr algn="ctr"/>
            <a:r>
              <a:rPr lang="en-US" sz="3000">
                <a:latin typeface="Cooper Black" panose="0208090404030B020404" pitchFamily="18" charset="77"/>
              </a:rPr>
              <a:t>Marketing Technology</a:t>
            </a:r>
          </a:p>
        </p:txBody>
      </p:sp>
      <p:pic>
        <p:nvPicPr>
          <p:cNvPr id="19" name="Picture 18" descr="School and office supplies">
            <a:extLst>
              <a:ext uri="{FF2B5EF4-FFF2-40B4-BE49-F238E27FC236}">
                <a16:creationId xmlns:a16="http://schemas.microsoft.com/office/drawing/2014/main" id="{E3627006-09F5-184B-CBE5-5C219045DE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354" r="18641" b="-1"/>
          <a:stretch/>
        </p:blipFill>
        <p:spPr>
          <a:xfrm>
            <a:off x="1" y="10"/>
            <a:ext cx="3390899" cy="685799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8552EB-4D34-579E-9F40-3C6800F7C4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2977" y="2135938"/>
            <a:ext cx="6247233" cy="3535585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Century Gothic" panose="020B0502020202020204" pitchFamily="34" charset="0"/>
              </a:rPr>
              <a:t>Utilize social media scheduling tools.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Century Gothic" panose="020B0502020202020204" pitchFamily="34" charset="0"/>
              </a:rPr>
              <a:t>Develop a more interactive website with virtual tours.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Century Gothic" panose="020B0502020202020204" pitchFamily="34" charset="0"/>
              </a:rPr>
              <a:t>Implement a CRM system for visitor data analysis.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5389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D949742-730C-4F7B-88BE-E4E69F6D1C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C5C0732-01DA-4A7C-ABF5-56B3C5B039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1801" y="685801"/>
            <a:ext cx="4724400" cy="5486400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C02578-2784-6736-39CA-45C3F81A2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5978" y="959278"/>
            <a:ext cx="3714872" cy="992512"/>
          </a:xfrm>
        </p:spPr>
        <p:txBody>
          <a:bodyPr>
            <a:normAutofit/>
          </a:bodyPr>
          <a:lstStyle/>
          <a:p>
            <a:pPr algn="ctr"/>
            <a:r>
              <a:rPr lang="en-US" b="1" i="0" dirty="0">
                <a:effectLst/>
                <a:latin typeface="Cooper Black" panose="0208090404030B020404" pitchFamily="18" charset="77"/>
              </a:rPr>
              <a:t>Editorial Calendar</a:t>
            </a:r>
            <a:endParaRPr lang="en-US">
              <a:latin typeface="Cooper Black" panose="0208090404030B020404" pitchFamily="18" charset="77"/>
            </a:endParaRPr>
          </a:p>
        </p:txBody>
      </p:sp>
      <p:pic>
        <p:nvPicPr>
          <p:cNvPr id="5" name="Picture 4" descr="Calendar">
            <a:extLst>
              <a:ext uri="{FF2B5EF4-FFF2-40B4-BE49-F238E27FC236}">
                <a16:creationId xmlns:a16="http://schemas.microsoft.com/office/drawing/2014/main" id="{23B6118B-E0CB-1CFC-9D5B-EEAE1C6041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303" r="18363" b="-1"/>
          <a:stretch/>
        </p:blipFill>
        <p:spPr>
          <a:xfrm>
            <a:off x="20" y="10"/>
            <a:ext cx="6095980" cy="685799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88EB9F-8C7B-D8D5-332D-4B9E067295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78995" y="2135939"/>
            <a:ext cx="3572540" cy="3546806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Century Gothic" panose="020B0502020202020204" pitchFamily="34" charset="0"/>
              </a:rPr>
              <a:t>Monthly themes based on historical events or seasonal activities.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Century Gothic" panose="020B0502020202020204" pitchFamily="34" charset="0"/>
              </a:rPr>
              <a:t>Regular social media posting schedule.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2654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7C478F1-26B5-44C9-823B-523B85B112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37CC61-9E93-4D80-9F1C-12CE9A0C07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62500" cy="68580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57E00D-ECDC-9C88-BDAE-8E3873D0B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891" y="685800"/>
            <a:ext cx="3594882" cy="304622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100" b="1" i="0" kern="1200" cap="all" spc="300" baseline="0" dirty="0">
                <a:solidFill>
                  <a:schemeClr val="bg2"/>
                </a:solidFill>
                <a:effectLst/>
                <a:latin typeface="Cooper Black" panose="0208090404030B020404" pitchFamily="18" charset="77"/>
              </a:rPr>
              <a:t>Marketing Budget</a:t>
            </a:r>
            <a:br>
              <a:rPr lang="en-US" sz="3100" b="1" i="0" kern="1200" cap="all" spc="300" baseline="0" dirty="0">
                <a:solidFill>
                  <a:schemeClr val="bg2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3100" kern="1200" cap="all" spc="300" baseline="0" dirty="0">
              <a:solidFill>
                <a:schemeClr val="bg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87A5D4-FC54-1565-5726-3430D9FE9B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8468" y="4114800"/>
            <a:ext cx="2991729" cy="2057400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b="0" i="1" kern="120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Allocate funds for social media advertising, event production, and technology upgrades.</a:t>
            </a:r>
            <a:endParaRPr lang="en-US" i="1" kern="1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7" name="Graphic 6" descr="Advertising">
            <a:extLst>
              <a:ext uri="{FF2B5EF4-FFF2-40B4-BE49-F238E27FC236}">
                <a16:creationId xmlns:a16="http://schemas.microsoft.com/office/drawing/2014/main" id="{2AF30705-8E5B-2105-D6BA-3DE607FFEB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15000" y="685801"/>
            <a:ext cx="5486399" cy="548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7267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4D88A92C-0BD1-4D13-9480-9CA5056B10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850E0BE-0A13-43E4-9007-A06960852F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1"/>
            <a:ext cx="6118275" cy="5486400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3511D1-DC01-260D-C2D9-A053B014E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389" y="914881"/>
            <a:ext cx="5212188" cy="964407"/>
          </a:xfrm>
        </p:spPr>
        <p:txBody>
          <a:bodyPr>
            <a:normAutofit/>
          </a:bodyPr>
          <a:lstStyle/>
          <a:p>
            <a:pPr algn="ctr"/>
            <a:r>
              <a:rPr lang="en-US" sz="3000">
                <a:latin typeface="Cooper Black" panose="0208090404030B020404" pitchFamily="18" charset="77"/>
              </a:rPr>
              <a:t>Additional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D21FFD-A633-C156-6337-B0D05CAABD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8040" y="2146570"/>
            <a:ext cx="5118965" cy="375449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i="0" dirty="0">
                <a:effectLst/>
                <a:latin typeface="Century Gothic" panose="020B0502020202020204" pitchFamily="34" charset="0"/>
              </a:rPr>
              <a:t>Community Engagement</a:t>
            </a:r>
            <a:r>
              <a:rPr lang="en-US" b="0" i="0" dirty="0">
                <a:effectLst/>
                <a:latin typeface="Century Gothic" panose="020B0502020202020204" pitchFamily="34" charset="0"/>
              </a:rPr>
              <a:t>: Encourage local involvement through volunteer programs and local history projects.</a:t>
            </a:r>
          </a:p>
          <a:p>
            <a:r>
              <a:rPr lang="en-US" b="1" i="0">
                <a:effectLst/>
                <a:latin typeface="Century Gothic" panose="020B0502020202020204" pitchFamily="34" charset="0"/>
              </a:rPr>
              <a:t>Educational Institutions</a:t>
            </a:r>
            <a:r>
              <a:rPr lang="en-US" b="0" i="0">
                <a:effectLst/>
                <a:latin typeface="Century Gothic" panose="020B0502020202020204" pitchFamily="34" charset="0"/>
              </a:rPr>
              <a:t>: Partner with universities for research projects or internship programs.</a:t>
            </a:r>
            <a:endParaRPr lang="en-US">
              <a:latin typeface="Century Gothic" panose="020B0502020202020204" pitchFamily="34" charset="0"/>
            </a:endParaRPr>
          </a:p>
        </p:txBody>
      </p:sp>
      <p:pic>
        <p:nvPicPr>
          <p:cNvPr id="14" name="Picture 13" descr="Two people holding each other's hands">
            <a:extLst>
              <a:ext uri="{FF2B5EF4-FFF2-40B4-BE49-F238E27FC236}">
                <a16:creationId xmlns:a16="http://schemas.microsoft.com/office/drawing/2014/main" id="{7A407B0F-BDFD-2A74-6A2B-3F2D9E5A6F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955" r="30061" b="-1"/>
          <a:stretch/>
        </p:blipFill>
        <p:spPr>
          <a:xfrm>
            <a:off x="7467600" y="10"/>
            <a:ext cx="4724400" cy="6857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8218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7BB8F75B-C884-4D2B-AE54-13C07B581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E5F5A7-A32D-C485-2B88-8307B23FE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177" y="568842"/>
            <a:ext cx="3880229" cy="5709684"/>
          </a:xfrm>
        </p:spPr>
        <p:txBody>
          <a:bodyPr anchor="ctr">
            <a:normAutofit/>
          </a:bodyPr>
          <a:lstStyle/>
          <a:p>
            <a:pPr algn="ctr"/>
            <a:r>
              <a:rPr lang="en-US" sz="3600">
                <a:latin typeface="Cooper Black" panose="0208090404030B020404" pitchFamily="18" charset="77"/>
              </a:rPr>
              <a:t>Summary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E1FEFA6-7D4F-4746-AE64-D4D52FE76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200" y="0"/>
            <a:ext cx="6781800" cy="6858000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E43DCA-DB10-2A8E-3422-7C4F9132B4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568842"/>
            <a:ext cx="5426846" cy="5709684"/>
          </a:xfrm>
        </p:spPr>
        <p:txBody>
          <a:bodyPr anchor="ctr">
            <a:normAutofit/>
          </a:bodyPr>
          <a:lstStyle/>
          <a:p>
            <a:r>
              <a:rPr lang="en-US" b="0" i="0" dirty="0">
                <a:effectLst/>
                <a:latin typeface="Century Gothic" panose="020B0502020202020204" pitchFamily="34" charset="0"/>
              </a:rPr>
              <a:t>This plan is designed to boost Renfrew Museum and Park’s visibility, engage the community, attract more visitors, and increase revenue through a focused, strategic approach to marketing and events.</a:t>
            </a:r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9068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9CD6474-47AA-4D47-AF35-32FA3089B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1FEFA6-7D4F-4746-AE64-D4D52FE76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F8DA3CF-9D4B-403A-9AD4-BB177DAB6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5486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AA334D-BA2A-CDEC-94C4-9822019D6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020728"/>
            <a:ext cx="9486900" cy="996061"/>
          </a:xfrm>
        </p:spPr>
        <p:txBody>
          <a:bodyPr anchor="b">
            <a:normAutofit/>
          </a:bodyPr>
          <a:lstStyle/>
          <a:p>
            <a:pPr algn="ctr"/>
            <a:r>
              <a:rPr lang="en-US" dirty="0">
                <a:latin typeface="Cooper Black" panose="0208090404030B020404" pitchFamily="18" charset="77"/>
              </a:rPr>
              <a:t>Mission Statement</a:t>
            </a:r>
            <a:endParaRPr lang="en-US">
              <a:latin typeface="Cooper Black" panose="0208090404030B020404" pitchFamily="18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490531-BF57-029C-A4A3-92B90B0582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00940"/>
            <a:ext cx="9486901" cy="3577854"/>
          </a:xfrm>
        </p:spPr>
        <p:txBody>
          <a:bodyPr>
            <a:normAutofit/>
          </a:bodyPr>
          <a:lstStyle/>
          <a:p>
            <a:r>
              <a:rPr lang="en-US" b="0" i="0">
                <a:effectLst/>
                <a:latin typeface="Century Gothic" panose="020B0502020202020204" pitchFamily="34" charset="0"/>
              </a:rPr>
              <a:t>To preserve and interpret the historic Pennsylvania German farmsteads, collections, and landscapes, offering unique, educational experiences that connect visitors with Renfrew’s rich heritage.</a:t>
            </a:r>
            <a:endParaRPr lang="en-US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8629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E00E3E0-07DA-4A53-8D2F-59983E1449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62500" cy="6857999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174724-EF1E-C420-8DBF-1519730DD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701040"/>
            <a:ext cx="3390900" cy="5486400"/>
          </a:xfrm>
        </p:spPr>
        <p:txBody>
          <a:bodyPr anchor="ctr">
            <a:normAutofit/>
          </a:bodyPr>
          <a:lstStyle/>
          <a:p>
            <a:pPr algn="ctr"/>
            <a:r>
              <a:rPr lang="en-US">
                <a:latin typeface="Cooper Black" panose="0208090404030B020404" pitchFamily="18" charset="77"/>
              </a:rPr>
              <a:t>Marketing Goals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A57E51E7-2A71-5DFF-4FC6-47AAD3D893F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7165912"/>
              </p:ext>
            </p:extLst>
          </p:nvPr>
        </p:nvGraphicFramePr>
        <p:xfrm>
          <a:off x="5410200" y="701675"/>
          <a:ext cx="6096000" cy="5470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98163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E00E3E0-07DA-4A53-8D2F-59983E1449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62500" cy="6857999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DF80DA-C7EC-C8F8-CA41-AE8B581D2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701040"/>
            <a:ext cx="3390900" cy="5486400"/>
          </a:xfrm>
        </p:spPr>
        <p:txBody>
          <a:bodyPr anchor="ctr">
            <a:normAutofit/>
          </a:bodyPr>
          <a:lstStyle/>
          <a:p>
            <a:pPr algn="ctr"/>
            <a:r>
              <a:rPr lang="en-US" b="1" i="0" dirty="0">
                <a:effectLst/>
                <a:latin typeface="Cooper Black" panose="0208090404030B020404" pitchFamily="18" charset="77"/>
              </a:rPr>
              <a:t>Marketing KPIs</a:t>
            </a:r>
            <a:br>
              <a:rPr lang="en-US" b="1" i="0" dirty="0">
                <a:effectLst/>
                <a:latin typeface="Söhne"/>
              </a:rPr>
            </a:br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F0502B0-45C6-EA0C-8F1A-618B3CFCDC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1533187"/>
              </p:ext>
            </p:extLst>
          </p:nvPr>
        </p:nvGraphicFramePr>
        <p:xfrm>
          <a:off x="5410200" y="701675"/>
          <a:ext cx="6096000" cy="5470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2534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FEFA976-0132-4AF3-B3A3-B2D1C89C6E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5BA7CAF-5EE9-4EEE-9E12-B2CECCB94D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C199F73-795E-469A-AF4B-13FA2C7AB7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1600" y="1371600"/>
            <a:ext cx="9486900" cy="41148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4E8747-9209-FC77-B049-E173688EA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400" y="1924493"/>
            <a:ext cx="8115300" cy="177420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kern="1200" cap="all" spc="300" baseline="0" dirty="0">
                <a:solidFill>
                  <a:schemeClr val="tx2"/>
                </a:solidFill>
                <a:latin typeface="Cooper Black" panose="0208090404030B020404" pitchFamily="18" charset="77"/>
              </a:rPr>
              <a:t>Target Audience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6A0DB1-6253-32A8-46D1-4F422DBBD9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7400" y="3893906"/>
            <a:ext cx="8115300" cy="10289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b="0" i="1" kern="1200" dirty="0">
                <a:solidFill>
                  <a:schemeClr val="tx2"/>
                </a:solidFill>
                <a:effectLst/>
                <a:latin typeface="Century Gothic" panose="020B0502020202020204" pitchFamily="34" charset="0"/>
              </a:rPr>
              <a:t>Families with children, history enthusiasts, local community, school groups, tourists.</a:t>
            </a:r>
            <a:endParaRPr lang="en-US" i="1" kern="1200" dirty="0">
              <a:solidFill>
                <a:schemeClr val="tx2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923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C1CA7196-CAF1-4234-8849-E335F0BCA3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A7C3535-4FB5-4E5B-BDFE-FA61877AF1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67600" y="0"/>
            <a:ext cx="4724400" cy="6858000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1F4FCF-BE85-7EE1-986F-22BEAD718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28" y="239150"/>
            <a:ext cx="3390899" cy="1303606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latin typeface="Cooper Black" panose="0208090404030B020404" pitchFamily="18" charset="77"/>
              </a:rPr>
              <a:t>Audience Personas</a:t>
            </a:r>
          </a:p>
        </p:txBody>
      </p:sp>
      <p:pic>
        <p:nvPicPr>
          <p:cNvPr id="6" name="Picture 5" descr="A house with a fire in the front&#10;&#10;Description automatically generated">
            <a:extLst>
              <a:ext uri="{FF2B5EF4-FFF2-40B4-BE49-F238E27FC236}">
                <a16:creationId xmlns:a16="http://schemas.microsoft.com/office/drawing/2014/main" id="{699E191D-60B1-5D1A-0CB7-A1B384AAF8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489" y="1143000"/>
            <a:ext cx="6096000" cy="4572000"/>
          </a:xfrm>
          <a:prstGeom prst="rect">
            <a:avLst/>
          </a:prstGeom>
        </p:spPr>
      </p:pic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07191A1A-EBF9-EA3C-D6CD-158CE45CFC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5301" y="1814732"/>
            <a:ext cx="3390899" cy="450166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Century Gothic" panose="020B0502020202020204" pitchFamily="34" charset="0"/>
              </a:rPr>
              <a:t>History Harriet: A teacher who loves bringing her class to historical sites.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Century Gothic" panose="020B0502020202020204" pitchFamily="34" charset="0"/>
              </a:rPr>
              <a:t>Family Frank: A local parent seeking educational outings for kids.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Century Gothic" panose="020B0502020202020204" pitchFamily="34" charset="0"/>
              </a:rPr>
              <a:t>Tourist Terry: A visitor interested in cultural and historical sites.</a:t>
            </a:r>
          </a:p>
          <a:p>
            <a:pPr>
              <a:lnSpc>
                <a:spcPct val="9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159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91C9781-1BFB-4400-A1AC-1BEAE67287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AB32CAD-5F08-4EE4-B80D-A9E62A650F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6781800" cy="54864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D96E5B-B902-5588-8002-B6A074EAD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7552" y="1371599"/>
            <a:ext cx="5020236" cy="236042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kern="1200" cap="all" spc="300" baseline="0" dirty="0">
                <a:solidFill>
                  <a:schemeClr val="bg2"/>
                </a:solidFill>
                <a:latin typeface="Cooper Black" panose="0208090404030B020404" pitchFamily="18" charset="77"/>
              </a:rPr>
              <a:t>Situational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B386A5-1437-68D9-8B69-AF22076DE9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4114800"/>
            <a:ext cx="5410200" cy="137160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b="0" i="1" kern="120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Analysis of current market position, visitor trends, and competitive landscape.</a:t>
            </a:r>
            <a:endParaRPr lang="en-US" i="1" kern="1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5" name="Picture 4" descr="Magnifying glass showing decling performance">
            <a:extLst>
              <a:ext uri="{FF2B5EF4-FFF2-40B4-BE49-F238E27FC236}">
                <a16:creationId xmlns:a16="http://schemas.microsoft.com/office/drawing/2014/main" id="{85112763-6C18-C6CC-7990-A6E2B1D64C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64" r="45627" b="-1"/>
          <a:stretch/>
        </p:blipFill>
        <p:spPr>
          <a:xfrm>
            <a:off x="8153401" y="10"/>
            <a:ext cx="403860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723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DC553A7-713D-4133-B393-5017EA4F22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A7C3535-4FB5-4E5B-BDFE-FA61877AF1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200" y="0"/>
            <a:ext cx="6781800" cy="6858000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C3E7D9-96B4-9BE7-03AF-270042EF4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8728" y="339864"/>
            <a:ext cx="5397472" cy="1202891"/>
          </a:xfrm>
        </p:spPr>
        <p:txBody>
          <a:bodyPr>
            <a:normAutofit/>
          </a:bodyPr>
          <a:lstStyle/>
          <a:p>
            <a:pPr algn="ctr"/>
            <a:r>
              <a:rPr lang="en-US" b="1" i="0" dirty="0">
                <a:effectLst/>
                <a:latin typeface="Century Gothic" panose="020B0502020202020204" pitchFamily="34" charset="0"/>
              </a:rPr>
              <a:t>SWOT Analysis</a:t>
            </a:r>
            <a:br>
              <a:rPr lang="en-US" b="1" i="0" dirty="0">
                <a:effectLst/>
                <a:latin typeface="Söhne"/>
              </a:rPr>
            </a:br>
            <a:endParaRPr lang="en-US"/>
          </a:p>
        </p:txBody>
      </p:sp>
      <p:pic>
        <p:nvPicPr>
          <p:cNvPr id="7" name="Graphic 6" descr="Thumbs Up Sign">
            <a:extLst>
              <a:ext uri="{FF2B5EF4-FFF2-40B4-BE49-F238E27FC236}">
                <a16:creationId xmlns:a16="http://schemas.microsoft.com/office/drawing/2014/main" id="{32E33552-DF7F-D4F9-B255-16307D81A1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0487" y="1379529"/>
            <a:ext cx="4098941" cy="409894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02EA38-1E7B-2768-44AC-326B4A0DCF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2" y="1814732"/>
            <a:ext cx="5426844" cy="4501662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Century Gothic" panose="020B0502020202020204" pitchFamily="34" charset="0"/>
              </a:rPr>
              <a:t>Strengths: Rich history, diverse collections, community support.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Century Gothic" panose="020B0502020202020204" pitchFamily="34" charset="0"/>
              </a:rPr>
              <a:t>Weaknesses: Limited awareness outside the local area.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Century Gothic" panose="020B0502020202020204" pitchFamily="34" charset="0"/>
              </a:rPr>
              <a:t>Opportunities: Growing interest in historical and cultural tourism.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Century Gothic" panose="020B0502020202020204" pitchFamily="34" charset="0"/>
              </a:rPr>
              <a:t>Threats: Competition from other attractions, changing visitor interests.</a:t>
            </a:r>
          </a:p>
          <a:p>
            <a:pPr marL="0" indent="0">
              <a:buNone/>
            </a:pPr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981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D88A92C-0BD1-4D13-9480-9CA5056B10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850E0BE-0A13-43E4-9007-A06960852F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1"/>
            <a:ext cx="6118275" cy="5486400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5FC07D-123B-6BF6-1A2A-678FEDCC3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389" y="914881"/>
            <a:ext cx="5212188" cy="964407"/>
          </a:xfrm>
        </p:spPr>
        <p:txBody>
          <a:bodyPr>
            <a:normAutofit/>
          </a:bodyPr>
          <a:lstStyle/>
          <a:p>
            <a:pPr algn="ctr"/>
            <a:r>
              <a:rPr lang="en-US">
                <a:latin typeface="Cooper Black" panose="0208090404030B020404" pitchFamily="18" charset="77"/>
              </a:rPr>
              <a:t>Marketing 4P’s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A2DBA3-4C8D-1C63-F3C2-79AE02B46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8040" y="2146570"/>
            <a:ext cx="5118965" cy="375449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b="1" i="0" dirty="0">
                <a:effectLst/>
                <a:latin typeface="Century Gothic" panose="020B0502020202020204" pitchFamily="34" charset="0"/>
              </a:rPr>
              <a:t>Product</a:t>
            </a:r>
            <a:r>
              <a:rPr lang="en-US" sz="2200" b="0" i="0" dirty="0">
                <a:effectLst/>
                <a:latin typeface="Century Gothic" panose="020B0502020202020204" pitchFamily="34" charset="0"/>
              </a:rPr>
              <a:t>: Unique historical experiences, educational programs, events.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b="1" i="0" dirty="0">
                <a:effectLst/>
                <a:latin typeface="Century Gothic" panose="020B0502020202020204" pitchFamily="34" charset="0"/>
              </a:rPr>
              <a:t>Price</a:t>
            </a:r>
            <a:r>
              <a:rPr lang="en-US" sz="2200" b="0" i="0" dirty="0">
                <a:effectLst/>
                <a:latin typeface="Century Gothic" panose="020B0502020202020204" pitchFamily="34" charset="0"/>
              </a:rPr>
              <a:t>: Competitive ticket pricing, discounts for groups and locals.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b="1" i="0" dirty="0">
                <a:effectLst/>
                <a:latin typeface="Century Gothic" panose="020B0502020202020204" pitchFamily="34" charset="0"/>
              </a:rPr>
              <a:t>Place</a:t>
            </a:r>
            <a:r>
              <a:rPr lang="en-US" sz="2200" b="0" i="0" dirty="0">
                <a:effectLst/>
                <a:latin typeface="Century Gothic" panose="020B0502020202020204" pitchFamily="34" charset="0"/>
              </a:rPr>
              <a:t>: Renfrew Museum and Park, enhanced online presence.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b="1" i="0" dirty="0">
                <a:effectLst/>
                <a:latin typeface="Century Gothic" panose="020B0502020202020204" pitchFamily="34" charset="0"/>
              </a:rPr>
              <a:t>Promotion</a:t>
            </a:r>
            <a:r>
              <a:rPr lang="en-US" sz="2200" b="0" i="0" dirty="0">
                <a:effectLst/>
                <a:latin typeface="Century Gothic" panose="020B0502020202020204" pitchFamily="34" charset="0"/>
              </a:rPr>
              <a:t>: Social media campaigns, local partnerships, events.</a:t>
            </a:r>
          </a:p>
          <a:p>
            <a:pPr marL="0" indent="0">
              <a:lnSpc>
                <a:spcPct val="90000"/>
              </a:lnSpc>
              <a:buNone/>
            </a:pPr>
            <a:endParaRPr lang="en-US" sz="2200" dirty="0"/>
          </a:p>
        </p:txBody>
      </p:sp>
      <p:pic>
        <p:nvPicPr>
          <p:cNvPr id="5" name="Picture 4" descr="Person writing on a notepad">
            <a:extLst>
              <a:ext uri="{FF2B5EF4-FFF2-40B4-BE49-F238E27FC236}">
                <a16:creationId xmlns:a16="http://schemas.microsoft.com/office/drawing/2014/main" id="{523EC708-68E2-E206-FA91-8402D2BF2D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395" r="19010"/>
          <a:stretch/>
        </p:blipFill>
        <p:spPr>
          <a:xfrm>
            <a:off x="7467600" y="10"/>
            <a:ext cx="4724400" cy="6857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492946"/>
      </p:ext>
    </p:extLst>
  </p:cSld>
  <p:clrMapOvr>
    <a:masterClrMapping/>
  </p:clrMapOvr>
</p:sld>
</file>

<file path=ppt/theme/theme1.xml><?xml version="1.0" encoding="utf-8"?>
<a:theme xmlns:a="http://schemas.openxmlformats.org/drawingml/2006/main" name="ClassicFrameVTI">
  <a:themeElements>
    <a:clrScheme name="AnalogousFromLightSeed_2SEEDS">
      <a:dk1>
        <a:srgbClr val="000000"/>
      </a:dk1>
      <a:lt1>
        <a:srgbClr val="FFFFFF"/>
      </a:lt1>
      <a:dk2>
        <a:srgbClr val="413024"/>
      </a:dk2>
      <a:lt2>
        <a:srgbClr val="E2E6E8"/>
      </a:lt2>
      <a:accent1>
        <a:srgbClr val="D59164"/>
      </a:accent1>
      <a:accent2>
        <a:srgbClr val="DC8081"/>
      </a:accent2>
      <a:accent3>
        <a:srgbClr val="AFA266"/>
      </a:accent3>
      <a:accent4>
        <a:srgbClr val="52AFAF"/>
      </a:accent4>
      <a:accent5>
        <a:srgbClr val="69A8D6"/>
      </a:accent5>
      <a:accent6>
        <a:srgbClr val="6476D5"/>
      </a:accent6>
      <a:hlink>
        <a:srgbClr val="5986A5"/>
      </a:hlink>
      <a:folHlink>
        <a:srgbClr val="7F7F7F"/>
      </a:folHlink>
    </a:clrScheme>
    <a:fontScheme name="Goudy and Gill Sans">
      <a:majorFont>
        <a:latin typeface="Goudy Old Style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lassicFrameVTI" id="{4FA2A165-EC65-4FB0-B019-8C8876A1D8E3}" vid="{9D78F1F1-8226-42FD-A1A3-975EDF6D60F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500</Words>
  <Application>Microsoft Macintosh PowerPoint</Application>
  <PresentationFormat>Widescreen</PresentationFormat>
  <Paragraphs>57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Century Gothic</vt:lpstr>
      <vt:lpstr>Cooper Black</vt:lpstr>
      <vt:lpstr>Gill Sans MT</vt:lpstr>
      <vt:lpstr>Goudy Old Style</vt:lpstr>
      <vt:lpstr>Söhne</vt:lpstr>
      <vt:lpstr>ClassicFrameVTI</vt:lpstr>
      <vt:lpstr>Marketing Plan</vt:lpstr>
      <vt:lpstr>Mission Statement</vt:lpstr>
      <vt:lpstr>Marketing Goals</vt:lpstr>
      <vt:lpstr>Marketing KPIs </vt:lpstr>
      <vt:lpstr>Target Audience</vt:lpstr>
      <vt:lpstr>Audience Personas</vt:lpstr>
      <vt:lpstr>Situational Analysis</vt:lpstr>
      <vt:lpstr>SWOT Analysis </vt:lpstr>
      <vt:lpstr>Marketing 4P’s</vt:lpstr>
      <vt:lpstr>Pricing Strategy </vt:lpstr>
      <vt:lpstr>Marketing Initiatives </vt:lpstr>
      <vt:lpstr>Marketing Channels</vt:lpstr>
      <vt:lpstr>Marketing Responsibilities</vt:lpstr>
      <vt:lpstr>Marketing Technology</vt:lpstr>
      <vt:lpstr>Editorial Calendar</vt:lpstr>
      <vt:lpstr>Marketing Budget </vt:lpstr>
      <vt:lpstr>Additional Considerations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 Plan</dc:title>
  <dc:creator>Kayla Canfield</dc:creator>
  <cp:lastModifiedBy>Kayla Canfield</cp:lastModifiedBy>
  <cp:revision>1</cp:revision>
  <dcterms:created xsi:type="dcterms:W3CDTF">2023-12-03T23:10:57Z</dcterms:created>
  <dcterms:modified xsi:type="dcterms:W3CDTF">2023-12-04T00:41:18Z</dcterms:modified>
</cp:coreProperties>
</file>